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handoutMasterIdLst>
    <p:handoutMasterId r:id="rId8"/>
  </p:handoutMasterIdLst>
  <p:sldIdLst>
    <p:sldId id="256" r:id="rId2"/>
    <p:sldId id="257" r:id="rId3"/>
    <p:sldId id="266" r:id="rId4"/>
    <p:sldId id="267" r:id="rId5"/>
    <p:sldId id="268" r:id="rId6"/>
    <p:sldId id="265" r:id="rId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FE3"/>
    <a:srgbClr val="FFCCFF"/>
    <a:srgbClr val="D13673"/>
    <a:srgbClr val="009CDD"/>
    <a:srgbClr val="C2C0CF"/>
    <a:srgbClr val="F9B233"/>
    <a:srgbClr val="E61873"/>
    <a:srgbClr val="A3295F"/>
    <a:srgbClr val="02A0E3"/>
    <a:srgbClr val="0297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34"/>
    <p:restoredTop sz="96327"/>
  </p:normalViewPr>
  <p:slideViewPr>
    <p:cSldViewPr snapToGrid="0" snapToObjects="1">
      <p:cViewPr varScale="1">
        <p:scale>
          <a:sx n="87" d="100"/>
          <a:sy n="87" d="100"/>
        </p:scale>
        <p:origin x="710" y="82"/>
      </p:cViewPr>
      <p:guideLst/>
    </p:cSldViewPr>
  </p:slideViewPr>
  <p:notesTextViewPr>
    <p:cViewPr>
      <p:scale>
        <a:sx n="1" d="1"/>
        <a:sy n="1" d="1"/>
      </p:scale>
      <p:origin x="0" y="0"/>
    </p:cViewPr>
  </p:notesTextViewPr>
  <p:notesViewPr>
    <p:cSldViewPr snapToGrid="0" snapToObjects="1">
      <p:cViewPr varScale="1">
        <p:scale>
          <a:sx n="124" d="100"/>
          <a:sy n="124" d="100"/>
        </p:scale>
        <p:origin x="4104" y="8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6F32D17-BAD5-493C-B955-3D00697EE2E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5E385621-2031-4448-915D-28D05C37C00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B53CDD7-AE5D-48AA-92E7-EBA5C39516E8}" type="datetimeFigureOut">
              <a:rPr lang="en-IE" smtClean="0"/>
              <a:t>21/02/2022</a:t>
            </a:fld>
            <a:endParaRPr lang="en-IE"/>
          </a:p>
        </p:txBody>
      </p:sp>
      <p:sp>
        <p:nvSpPr>
          <p:cNvPr id="4" name="Footer Placeholder 3">
            <a:extLst>
              <a:ext uri="{FF2B5EF4-FFF2-40B4-BE49-F238E27FC236}">
                <a16:creationId xmlns:a16="http://schemas.microsoft.com/office/drawing/2014/main" id="{4F04571F-2312-44E0-9DDA-9ED1B1034FA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792A8360-6297-4D8C-AC8A-681253AB596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6B1A84E-7670-4899-A865-0DAEC45A0C30}" type="slidenum">
              <a:rPr lang="en-IE" smtClean="0"/>
              <a:t>‹#›</a:t>
            </a:fld>
            <a:endParaRPr lang="en-IE"/>
          </a:p>
        </p:txBody>
      </p:sp>
    </p:spTree>
    <p:extLst>
      <p:ext uri="{BB962C8B-B14F-4D97-AF65-F5344CB8AC3E}">
        <p14:creationId xmlns:p14="http://schemas.microsoft.com/office/powerpoint/2010/main" val="60107773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2/21/2022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17348197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2/21/2022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26779450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2/21/2022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8039214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2/21/2022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4190736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3128DD7-9856-0B4F-9C68-CC82E18E786B}" type="datetimeFigureOut">
              <a:rPr lang="en-US" smtClean="0"/>
              <a:t>2/21/2022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2809221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3128DD7-9856-0B4F-9C68-CC82E18E786B}" type="datetimeFigureOut">
              <a:rPr lang="en-US" smtClean="0"/>
              <a:t>2/21/2022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3523840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3128DD7-9856-0B4F-9C68-CC82E18E786B}" type="datetimeFigureOut">
              <a:rPr lang="en-US" smtClean="0"/>
              <a:t>2/21/2022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6953381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3128DD7-9856-0B4F-9C68-CC82E18E786B}" type="datetimeFigureOut">
              <a:rPr lang="en-US" smtClean="0"/>
              <a:t>2/21/2022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19136637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128DD7-9856-0B4F-9C68-CC82E18E786B}" type="datetimeFigureOut">
              <a:rPr lang="en-US" smtClean="0"/>
              <a:t>2/21/2022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592159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3128DD7-9856-0B4F-9C68-CC82E18E786B}" type="datetimeFigureOut">
              <a:rPr lang="en-US" smtClean="0"/>
              <a:t>2/21/2022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6383936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3128DD7-9856-0B4F-9C68-CC82E18E786B}" type="datetimeFigureOut">
              <a:rPr lang="en-US" smtClean="0"/>
              <a:t>2/21/2022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565204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128DD7-9856-0B4F-9C68-CC82E18E786B}" type="datetimeFigureOut">
              <a:rPr lang="en-US" smtClean="0"/>
              <a:t>2/21/2022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7A6037-C16D-864B-8B93-3A002EED9D30}" type="slidenum">
              <a:rPr lang="en-US" smtClean="0"/>
              <a:t>‹#›</a:t>
            </a:fld>
            <a:endParaRPr lang="en-US"/>
          </a:p>
        </p:txBody>
      </p:sp>
    </p:spTree>
    <p:extLst>
      <p:ext uri="{BB962C8B-B14F-4D97-AF65-F5344CB8AC3E}">
        <p14:creationId xmlns:p14="http://schemas.microsoft.com/office/powerpoint/2010/main" val="17950067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emf"/></Relationships>
</file>

<file path=ppt/slides/_rels/slide2.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2.png"/><Relationship Id="rId5" Type="http://schemas.openxmlformats.org/officeDocument/2006/relationships/image" Target="../media/image1.emf"/><Relationship Id="rId10" Type="http://schemas.openxmlformats.org/officeDocument/2006/relationships/image" Target="../media/image3.png"/><Relationship Id="rId4" Type="http://schemas.openxmlformats.org/officeDocument/2006/relationships/image" Target="../media/image4.jpg"/><Relationship Id="rId9" Type="http://schemas.openxmlformats.org/officeDocument/2006/relationships/image" Target="../media/image7.gif"/></Relationships>
</file>

<file path=ppt/slides/_rels/slide3.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2.png"/><Relationship Id="rId5" Type="http://schemas.openxmlformats.org/officeDocument/2006/relationships/image" Target="../media/image1.emf"/><Relationship Id="rId10" Type="http://schemas.openxmlformats.org/officeDocument/2006/relationships/image" Target="../media/image3.png"/><Relationship Id="rId4" Type="http://schemas.openxmlformats.org/officeDocument/2006/relationships/image" Target="../media/image4.jpg"/><Relationship Id="rId9" Type="http://schemas.openxmlformats.org/officeDocument/2006/relationships/image" Target="../media/image7.gif"/></Relationships>
</file>

<file path=ppt/slides/_rels/slide4.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2.png"/><Relationship Id="rId5" Type="http://schemas.openxmlformats.org/officeDocument/2006/relationships/image" Target="../media/image1.emf"/><Relationship Id="rId10" Type="http://schemas.openxmlformats.org/officeDocument/2006/relationships/image" Target="../media/image3.png"/><Relationship Id="rId4" Type="http://schemas.openxmlformats.org/officeDocument/2006/relationships/image" Target="../media/image4.jpg"/><Relationship Id="rId9" Type="http://schemas.openxmlformats.org/officeDocument/2006/relationships/image" Target="../media/image7.gif"/></Relationships>
</file>

<file path=ppt/slides/_rels/slide5.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2.png"/><Relationship Id="rId5" Type="http://schemas.openxmlformats.org/officeDocument/2006/relationships/image" Target="../media/image1.emf"/><Relationship Id="rId10" Type="http://schemas.openxmlformats.org/officeDocument/2006/relationships/image" Target="../media/image3.png"/><Relationship Id="rId4" Type="http://schemas.openxmlformats.org/officeDocument/2006/relationships/image" Target="../media/image4.jpg"/><Relationship Id="rId9" Type="http://schemas.openxmlformats.org/officeDocument/2006/relationships/image" Target="../media/image7.gif"/></Relationships>
</file>

<file path=ppt/slides/_rels/slide6.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image" Target="../media/image2.png"/><Relationship Id="rId7" Type="http://schemas.openxmlformats.org/officeDocument/2006/relationships/image" Target="../media/image11.png"/><Relationship Id="rId2" Type="http://schemas.openxmlformats.org/officeDocument/2006/relationships/image" Target="../media/image1.emf"/><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jpg"/><Relationship Id="rId9"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D13673">
                <a:alpha val="25000"/>
              </a:srgbClr>
            </a:gs>
            <a:gs pos="100000">
              <a:srgbClr val="009CDD">
                <a:alpha val="25000"/>
              </a:srgbClr>
            </a:gs>
          </a:gsLst>
          <a:lin ang="5400000" scaled="1"/>
        </a:gra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B8DD5A42-F94F-462E-998C-77B75A77E034}"/>
              </a:ext>
            </a:extLst>
          </p:cNvPr>
          <p:cNvGrpSpPr/>
          <p:nvPr/>
        </p:nvGrpSpPr>
        <p:grpSpPr>
          <a:xfrm>
            <a:off x="62446" y="5923729"/>
            <a:ext cx="3095986" cy="855907"/>
            <a:chOff x="9452113" y="5974207"/>
            <a:chExt cx="2739887" cy="784485"/>
          </a:xfrm>
        </p:grpSpPr>
        <p:sp>
          <p:nvSpPr>
            <p:cNvPr id="13" name="Rounded Rectangle 13">
              <a:extLst>
                <a:ext uri="{FF2B5EF4-FFF2-40B4-BE49-F238E27FC236}">
                  <a16:creationId xmlns:a16="http://schemas.microsoft.com/office/drawing/2014/main" id="{5600B9C3-525A-48FE-BD9B-C948D6E21F83}"/>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E047D4BF-8D47-4A7D-9EFA-F798AEC75F63}"/>
                </a:ext>
              </a:extLst>
            </p:cNvPr>
            <p:cNvPicPr>
              <a:picLocks noChangeAspect="1"/>
            </p:cNvPicPr>
            <p:nvPr/>
          </p:nvPicPr>
          <p:blipFill>
            <a:blip r:embed="rId4"/>
            <a:stretch>
              <a:fillRect/>
            </a:stretch>
          </p:blipFill>
          <p:spPr>
            <a:xfrm>
              <a:off x="9452113" y="5974207"/>
              <a:ext cx="2739887" cy="784485"/>
            </a:xfrm>
            <a:prstGeom prst="rect">
              <a:avLst/>
            </a:prstGeom>
          </p:spPr>
        </p:pic>
      </p:grpSp>
      <p:pic>
        <p:nvPicPr>
          <p:cNvPr id="3" name="Picture 2" descr="Logo&#10;&#10;Description automatically generated">
            <a:extLst>
              <a:ext uri="{FF2B5EF4-FFF2-40B4-BE49-F238E27FC236}">
                <a16:creationId xmlns:a16="http://schemas.microsoft.com/office/drawing/2014/main" id="{8B8B48E9-8307-4DA4-9FAB-53AD12DE14BF}"/>
              </a:ext>
            </a:extLst>
          </p:cNvPr>
          <p:cNvPicPr>
            <a:picLocks noChangeAspect="1"/>
          </p:cNvPicPr>
          <p:nvPr/>
        </p:nvPicPr>
        <p:blipFill>
          <a:blip r:embed="rId5"/>
          <a:stretch>
            <a:fillRect/>
          </a:stretch>
        </p:blipFill>
        <p:spPr>
          <a:xfrm>
            <a:off x="399953" y="513791"/>
            <a:ext cx="8575002" cy="2205657"/>
          </a:xfrm>
          <a:prstGeom prst="rect">
            <a:avLst/>
          </a:prstGeom>
        </p:spPr>
      </p:pic>
      <p:sp>
        <p:nvSpPr>
          <p:cNvPr id="2" name="TextBox 1">
            <a:extLst>
              <a:ext uri="{FF2B5EF4-FFF2-40B4-BE49-F238E27FC236}">
                <a16:creationId xmlns:a16="http://schemas.microsoft.com/office/drawing/2014/main" id="{84274A9E-7D4E-4FF1-956A-70298E2E3FC2}"/>
              </a:ext>
            </a:extLst>
          </p:cNvPr>
          <p:cNvSpPr txBox="1"/>
          <p:nvPr/>
        </p:nvSpPr>
        <p:spPr>
          <a:xfrm>
            <a:off x="4932485" y="3710354"/>
            <a:ext cx="5143500" cy="369332"/>
          </a:xfrm>
          <a:prstGeom prst="rect">
            <a:avLst/>
          </a:prstGeom>
          <a:noFill/>
        </p:spPr>
        <p:txBody>
          <a:bodyPr wrap="square" rtlCol="0">
            <a:spAutoFit/>
          </a:bodyPr>
          <a:lstStyle/>
          <a:p>
            <a:r>
              <a:rPr lang="lt-LT" dirty="0" err="1"/>
              <a:t>Audio</a:t>
            </a:r>
            <a:r>
              <a:rPr lang="lt-LT" dirty="0"/>
              <a:t> knyga: </a:t>
            </a:r>
            <a:r>
              <a:rPr lang="it-IT" dirty="0"/>
              <a:t>Rūpinimosi savimi svarba 1 dalis</a:t>
            </a:r>
            <a:endParaRPr lang="en-GB" dirty="0"/>
          </a:p>
        </p:txBody>
      </p:sp>
      <p:pic>
        <p:nvPicPr>
          <p:cNvPr id="4" name="Rupinimasis1">
            <a:hlinkClick r:id="" action="ppaction://media"/>
            <a:extLst>
              <a:ext uri="{FF2B5EF4-FFF2-40B4-BE49-F238E27FC236}">
                <a16:creationId xmlns:a16="http://schemas.microsoft.com/office/drawing/2014/main" id="{0436A99C-E370-46A6-AA20-835CF5163FC6}"/>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932485" y="4079686"/>
            <a:ext cx="487363" cy="487363"/>
          </a:xfrm>
          <a:prstGeom prst="ellipse">
            <a:avLst/>
          </a:prstGeom>
          <a:ln>
            <a:noFill/>
          </a:ln>
          <a:effectLst>
            <a:softEdge rad="112500"/>
          </a:effectLst>
        </p:spPr>
      </p:pic>
    </p:spTree>
    <p:extLst>
      <p:ext uri="{BB962C8B-B14F-4D97-AF65-F5344CB8AC3E}">
        <p14:creationId xmlns:p14="http://schemas.microsoft.com/office/powerpoint/2010/main" val="1085794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9" name="Picture 8">
            <a:extLst>
              <a:ext uri="{FF2B5EF4-FFF2-40B4-BE49-F238E27FC236}">
                <a16:creationId xmlns:a16="http://schemas.microsoft.com/office/drawing/2014/main" id="{A8EFE908-ED78-41E9-9671-2301B21DFB88}"/>
              </a:ext>
            </a:extLst>
          </p:cNvPr>
          <p:cNvPicPr>
            <a:picLocks noChangeAspect="1"/>
          </p:cNvPicPr>
          <p:nvPr/>
        </p:nvPicPr>
        <p:blipFill rotWithShape="1">
          <a:blip r:embed="rId7"/>
          <a:srcRect l="27328" t="32564" r="27218" b="32356"/>
          <a:stretch/>
        </p:blipFill>
        <p:spPr>
          <a:xfrm>
            <a:off x="653995" y="2356338"/>
            <a:ext cx="1962747" cy="2142028"/>
          </a:xfrm>
          <a:prstGeom prst="rect">
            <a:avLst/>
          </a:prstGeom>
        </p:spPr>
      </p:pic>
      <p:pic>
        <p:nvPicPr>
          <p:cNvPr id="12" name="Picture 11">
            <a:extLst>
              <a:ext uri="{FF2B5EF4-FFF2-40B4-BE49-F238E27FC236}">
                <a16:creationId xmlns:a16="http://schemas.microsoft.com/office/drawing/2014/main" id="{EE2DEE0E-E6C7-4BEA-A178-0BD3DBFF5244}"/>
              </a:ext>
            </a:extLst>
          </p:cNvPr>
          <p:cNvPicPr>
            <a:picLocks noChangeAspect="1"/>
          </p:cNvPicPr>
          <p:nvPr/>
        </p:nvPicPr>
        <p:blipFill rotWithShape="1">
          <a:blip r:embed="rId8"/>
          <a:srcRect t="36025" b="36026"/>
          <a:stretch/>
        </p:blipFill>
        <p:spPr>
          <a:xfrm>
            <a:off x="4752584" y="265783"/>
            <a:ext cx="4849738" cy="1916724"/>
          </a:xfrm>
          <a:prstGeom prst="rect">
            <a:avLst/>
          </a:prstGeom>
        </p:spPr>
      </p:pic>
      <p:pic>
        <p:nvPicPr>
          <p:cNvPr id="17" name="Picture 16">
            <a:extLst>
              <a:ext uri="{FF2B5EF4-FFF2-40B4-BE49-F238E27FC236}">
                <a16:creationId xmlns:a16="http://schemas.microsoft.com/office/drawing/2014/main" id="{0C119FCE-1B5A-485D-A328-079C3E29E112}"/>
              </a:ext>
            </a:extLst>
          </p:cNvPr>
          <p:cNvPicPr>
            <a:picLocks noChangeAspect="1"/>
          </p:cNvPicPr>
          <p:nvPr/>
        </p:nvPicPr>
        <p:blipFill rotWithShape="1">
          <a:blip r:embed="rId9"/>
          <a:srcRect l="-1001" t="37915" r="1001" b="37107"/>
          <a:stretch/>
        </p:blipFill>
        <p:spPr>
          <a:xfrm rot="20761558">
            <a:off x="8487486" y="5303614"/>
            <a:ext cx="2271315" cy="802251"/>
          </a:xfrm>
          <a:prstGeom prst="rect">
            <a:avLst/>
          </a:prstGeom>
        </p:spPr>
      </p:pic>
      <p:sp>
        <p:nvSpPr>
          <p:cNvPr id="3" name="TextBox 2">
            <a:extLst>
              <a:ext uri="{FF2B5EF4-FFF2-40B4-BE49-F238E27FC236}">
                <a16:creationId xmlns:a16="http://schemas.microsoft.com/office/drawing/2014/main" id="{4DC7A948-D570-4284-804E-6727B059C005}"/>
              </a:ext>
            </a:extLst>
          </p:cNvPr>
          <p:cNvSpPr txBox="1"/>
          <p:nvPr/>
        </p:nvSpPr>
        <p:spPr>
          <a:xfrm>
            <a:off x="9689123" y="2523392"/>
            <a:ext cx="1848882" cy="2031325"/>
          </a:xfrm>
          <a:prstGeom prst="rect">
            <a:avLst/>
          </a:prstGeom>
          <a:noFill/>
        </p:spPr>
        <p:txBody>
          <a:bodyPr wrap="square" rtlCol="0">
            <a:spAutoFit/>
          </a:bodyPr>
          <a:lstStyle/>
          <a:p>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audioknygoje</a:t>
            </a:r>
            <a:r>
              <a:rPr lang="lt-LT" sz="1800" dirty="0">
                <a:effectLst/>
                <a:latin typeface="Times New Roman" panose="02020603050405020304" pitchFamily="18" charset="0"/>
                <a:ea typeface="Calibri" panose="020F0502020204030204" pitchFamily="34" charset="0"/>
              </a:rPr>
              <a:t> sužinosite daugiau, kodėl rūpinimasis savimi yra toks svarbus.</a:t>
            </a:r>
            <a:endParaRPr lang="en-GB" dirty="0"/>
          </a:p>
        </p:txBody>
      </p:sp>
      <p:sp>
        <p:nvSpPr>
          <p:cNvPr id="5" name="TextBox 4">
            <a:extLst>
              <a:ext uri="{FF2B5EF4-FFF2-40B4-BE49-F238E27FC236}">
                <a16:creationId xmlns:a16="http://schemas.microsoft.com/office/drawing/2014/main" id="{65F113EB-3A84-4F7F-A3A6-E6B45FE17F07}"/>
              </a:ext>
            </a:extLst>
          </p:cNvPr>
          <p:cNvSpPr txBox="1"/>
          <p:nvPr/>
        </p:nvSpPr>
        <p:spPr>
          <a:xfrm>
            <a:off x="3446585" y="2777933"/>
            <a:ext cx="5171076" cy="954107"/>
          </a:xfrm>
          <a:prstGeom prst="rect">
            <a:avLst/>
          </a:prstGeom>
          <a:noFill/>
        </p:spPr>
        <p:txBody>
          <a:bodyPr wrap="square" rtlCol="0">
            <a:spAutoFit/>
          </a:bodyPr>
          <a:lstStyle/>
          <a:p>
            <a:pPr algn="just"/>
            <a:r>
              <a:rPr lang="lt-LT" sz="1400" dirty="0"/>
              <a:t>Rūpinimasis savimi – tai sąmoningas laiko skyrimas sau ir meilė sau. Mokykitės rūpintis savimi, kai jaučiate daug neigiamų emocijų, patiriate stresą, esate pavargę, nerimaujate. Meilė sau gali pasireikšti nesudėtinga, atpalaiduojančia veikla.</a:t>
            </a:r>
          </a:p>
        </p:txBody>
      </p:sp>
      <p:pic>
        <p:nvPicPr>
          <p:cNvPr id="4" name="Rypinimasis2">
            <a:hlinkClick r:id="" action="ppaction://media"/>
            <a:extLst>
              <a:ext uri="{FF2B5EF4-FFF2-40B4-BE49-F238E27FC236}">
                <a16:creationId xmlns:a16="http://schemas.microsoft.com/office/drawing/2014/main" id="{2408D13E-E686-4A28-878C-32E85D33E4A1}"/>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3444522" y="3740832"/>
            <a:ext cx="487363" cy="487363"/>
          </a:xfrm>
          <a:prstGeom prst="ellipse">
            <a:avLst/>
          </a:prstGeom>
          <a:ln>
            <a:noFill/>
          </a:ln>
          <a:effectLst>
            <a:softEdge rad="112500"/>
          </a:effectLst>
        </p:spPr>
      </p:pic>
    </p:spTree>
    <p:extLst>
      <p:ext uri="{BB962C8B-B14F-4D97-AF65-F5344CB8AC3E}">
        <p14:creationId xmlns:p14="http://schemas.microsoft.com/office/powerpoint/2010/main" val="694170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9" name="Picture 8">
            <a:extLst>
              <a:ext uri="{FF2B5EF4-FFF2-40B4-BE49-F238E27FC236}">
                <a16:creationId xmlns:a16="http://schemas.microsoft.com/office/drawing/2014/main" id="{A8EFE908-ED78-41E9-9671-2301B21DFB88}"/>
              </a:ext>
            </a:extLst>
          </p:cNvPr>
          <p:cNvPicPr>
            <a:picLocks noChangeAspect="1"/>
          </p:cNvPicPr>
          <p:nvPr/>
        </p:nvPicPr>
        <p:blipFill rotWithShape="1">
          <a:blip r:embed="rId7"/>
          <a:srcRect l="27328" t="32564" r="27218" b="32356"/>
          <a:stretch/>
        </p:blipFill>
        <p:spPr>
          <a:xfrm>
            <a:off x="653995" y="2356338"/>
            <a:ext cx="1962747" cy="2142028"/>
          </a:xfrm>
          <a:prstGeom prst="rect">
            <a:avLst/>
          </a:prstGeom>
        </p:spPr>
      </p:pic>
      <p:pic>
        <p:nvPicPr>
          <p:cNvPr id="12" name="Picture 11">
            <a:extLst>
              <a:ext uri="{FF2B5EF4-FFF2-40B4-BE49-F238E27FC236}">
                <a16:creationId xmlns:a16="http://schemas.microsoft.com/office/drawing/2014/main" id="{EE2DEE0E-E6C7-4BEA-A178-0BD3DBFF5244}"/>
              </a:ext>
            </a:extLst>
          </p:cNvPr>
          <p:cNvPicPr>
            <a:picLocks noChangeAspect="1"/>
          </p:cNvPicPr>
          <p:nvPr/>
        </p:nvPicPr>
        <p:blipFill rotWithShape="1">
          <a:blip r:embed="rId8"/>
          <a:srcRect t="36025" b="36026"/>
          <a:stretch/>
        </p:blipFill>
        <p:spPr>
          <a:xfrm>
            <a:off x="4752584" y="265783"/>
            <a:ext cx="4849738" cy="1916724"/>
          </a:xfrm>
          <a:prstGeom prst="rect">
            <a:avLst/>
          </a:prstGeom>
        </p:spPr>
      </p:pic>
      <p:pic>
        <p:nvPicPr>
          <p:cNvPr id="17" name="Picture 16">
            <a:extLst>
              <a:ext uri="{FF2B5EF4-FFF2-40B4-BE49-F238E27FC236}">
                <a16:creationId xmlns:a16="http://schemas.microsoft.com/office/drawing/2014/main" id="{0C119FCE-1B5A-485D-A328-079C3E29E112}"/>
              </a:ext>
            </a:extLst>
          </p:cNvPr>
          <p:cNvPicPr>
            <a:picLocks noChangeAspect="1"/>
          </p:cNvPicPr>
          <p:nvPr/>
        </p:nvPicPr>
        <p:blipFill rotWithShape="1">
          <a:blip r:embed="rId9"/>
          <a:srcRect l="-1001" t="37915" r="1001" b="37107"/>
          <a:stretch/>
        </p:blipFill>
        <p:spPr>
          <a:xfrm rot="20761558">
            <a:off x="8487486" y="5303614"/>
            <a:ext cx="2271315" cy="802251"/>
          </a:xfrm>
          <a:prstGeom prst="rect">
            <a:avLst/>
          </a:prstGeom>
        </p:spPr>
      </p:pic>
      <p:sp>
        <p:nvSpPr>
          <p:cNvPr id="3" name="TextBox 2">
            <a:extLst>
              <a:ext uri="{FF2B5EF4-FFF2-40B4-BE49-F238E27FC236}">
                <a16:creationId xmlns:a16="http://schemas.microsoft.com/office/drawing/2014/main" id="{26367920-499C-4053-8EF4-3611A9D06A5D}"/>
              </a:ext>
            </a:extLst>
          </p:cNvPr>
          <p:cNvSpPr txBox="1"/>
          <p:nvPr/>
        </p:nvSpPr>
        <p:spPr>
          <a:xfrm>
            <a:off x="9527458" y="2461846"/>
            <a:ext cx="2175104" cy="1477328"/>
          </a:xfrm>
          <a:prstGeom prst="rect">
            <a:avLst/>
          </a:prstGeom>
          <a:noFill/>
        </p:spPr>
        <p:txBody>
          <a:bodyPr wrap="square" rtlCol="0">
            <a:spAutoFit/>
          </a:bodyPr>
          <a:lstStyle/>
          <a:p>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audioknygoje</a:t>
            </a:r>
            <a:r>
              <a:rPr lang="lt-LT" sz="1800" dirty="0">
                <a:effectLst/>
                <a:latin typeface="Times New Roman" panose="02020603050405020304" pitchFamily="18" charset="0"/>
                <a:ea typeface="Calibri" panose="020F0502020204030204" pitchFamily="34" charset="0"/>
              </a:rPr>
              <a:t> sužinosite daugiau, kodėl rūpinimasis savimi yra toks svarbus.</a:t>
            </a:r>
            <a:endParaRPr lang="en-GB" dirty="0"/>
          </a:p>
        </p:txBody>
      </p:sp>
      <p:sp>
        <p:nvSpPr>
          <p:cNvPr id="4" name="TextBox 3">
            <a:extLst>
              <a:ext uri="{FF2B5EF4-FFF2-40B4-BE49-F238E27FC236}">
                <a16:creationId xmlns:a16="http://schemas.microsoft.com/office/drawing/2014/main" id="{515F4E4A-E334-458E-BF52-F304E54EF17F}"/>
              </a:ext>
            </a:extLst>
          </p:cNvPr>
          <p:cNvSpPr txBox="1"/>
          <p:nvPr/>
        </p:nvSpPr>
        <p:spPr>
          <a:xfrm>
            <a:off x="3420208" y="2760785"/>
            <a:ext cx="5319346" cy="954107"/>
          </a:xfrm>
          <a:prstGeom prst="rect">
            <a:avLst/>
          </a:prstGeom>
          <a:noFill/>
        </p:spPr>
        <p:txBody>
          <a:bodyPr wrap="square" rtlCol="0">
            <a:spAutoFit/>
          </a:bodyPr>
          <a:lstStyle/>
          <a:p>
            <a:pPr algn="just"/>
            <a:r>
              <a:rPr lang="lt-LT" sz="1400" dirty="0">
                <a:effectLst/>
                <a:latin typeface="Times New Roman" panose="02020603050405020304" pitchFamily="18" charset="0"/>
                <a:ea typeface="Calibri" panose="020F0502020204030204" pitchFamily="34" charset="0"/>
              </a:rPr>
              <a:t>Kodėl </a:t>
            </a:r>
            <a:r>
              <a:rPr lang="fi-FI" sz="1400" dirty="0">
                <a:effectLst/>
                <a:latin typeface="Times New Roman" panose="02020603050405020304" pitchFamily="18" charset="0"/>
                <a:ea typeface="Calibri" panose="020F0502020204030204" pitchFamily="34" charset="0"/>
              </a:rPr>
              <a:t>svarbu rūpintis savimi? Tai gali būti naudinga kiekvienam, nes tai padeda žmonėms valdyti stresą ir palaikyti pusiausvyrą gyvenime, kad išvengtų išsekimo, nerimo ir psichinių bei fizinių ligų, kurios gali </a:t>
            </a:r>
            <a:r>
              <a:rPr lang="lt-LT" sz="1400" dirty="0">
                <a:effectLst/>
                <a:latin typeface="Times New Roman" panose="02020603050405020304" pitchFamily="18" charset="0"/>
                <a:ea typeface="Calibri" panose="020F0502020204030204" pitchFamily="34" charset="0"/>
              </a:rPr>
              <a:t>dėl to atsirasti. </a:t>
            </a:r>
            <a:r>
              <a:rPr lang="fi-FI" sz="1400" dirty="0">
                <a:effectLst/>
                <a:latin typeface="Times New Roman" panose="02020603050405020304" pitchFamily="18" charset="0"/>
                <a:ea typeface="Calibri" panose="020F0502020204030204" pitchFamily="34" charset="0"/>
              </a:rPr>
              <a:t>Tai ypač </a:t>
            </a:r>
            <a:r>
              <a:rPr lang="lt-LT" sz="1400" dirty="0">
                <a:effectLst/>
                <a:latin typeface="Times New Roman" panose="02020603050405020304" pitchFamily="18" charset="0"/>
                <a:ea typeface="Calibri" panose="020F0502020204030204" pitchFamily="34" charset="0"/>
              </a:rPr>
              <a:t>svarbu,  </a:t>
            </a:r>
            <a:r>
              <a:rPr lang="fi-FI" sz="1400" dirty="0">
                <a:effectLst/>
                <a:latin typeface="Times New Roman" panose="02020603050405020304" pitchFamily="18" charset="0"/>
                <a:ea typeface="Calibri" panose="020F0502020204030204" pitchFamily="34" charset="0"/>
              </a:rPr>
              <a:t>smurtą patyrusių žmonių šeimose.</a:t>
            </a:r>
            <a:endParaRPr lang="en-GB" sz="1400" dirty="0"/>
          </a:p>
        </p:txBody>
      </p:sp>
      <p:pic>
        <p:nvPicPr>
          <p:cNvPr id="5" name="Rupinimasis3">
            <a:hlinkClick r:id="" action="ppaction://media"/>
            <a:extLst>
              <a:ext uri="{FF2B5EF4-FFF2-40B4-BE49-F238E27FC236}">
                <a16:creationId xmlns:a16="http://schemas.microsoft.com/office/drawing/2014/main" id="{0E74C44D-5F78-4440-AF70-F75FC0F9B213}"/>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3404646" y="3695492"/>
            <a:ext cx="487363" cy="487363"/>
          </a:xfrm>
          <a:prstGeom prst="ellipse">
            <a:avLst/>
          </a:prstGeom>
          <a:ln>
            <a:noFill/>
          </a:ln>
          <a:effectLst>
            <a:softEdge rad="112500"/>
          </a:effectLst>
        </p:spPr>
      </p:pic>
    </p:spTree>
    <p:extLst>
      <p:ext uri="{BB962C8B-B14F-4D97-AF65-F5344CB8AC3E}">
        <p14:creationId xmlns:p14="http://schemas.microsoft.com/office/powerpoint/2010/main" val="4183345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9" name="Picture 8">
            <a:extLst>
              <a:ext uri="{FF2B5EF4-FFF2-40B4-BE49-F238E27FC236}">
                <a16:creationId xmlns:a16="http://schemas.microsoft.com/office/drawing/2014/main" id="{A8EFE908-ED78-41E9-9671-2301B21DFB88}"/>
              </a:ext>
            </a:extLst>
          </p:cNvPr>
          <p:cNvPicPr>
            <a:picLocks noChangeAspect="1"/>
          </p:cNvPicPr>
          <p:nvPr/>
        </p:nvPicPr>
        <p:blipFill rotWithShape="1">
          <a:blip r:embed="rId7"/>
          <a:srcRect l="27328" t="32564" r="27218" b="32356"/>
          <a:stretch/>
        </p:blipFill>
        <p:spPr>
          <a:xfrm>
            <a:off x="653995" y="2356338"/>
            <a:ext cx="1962747" cy="2142028"/>
          </a:xfrm>
          <a:prstGeom prst="rect">
            <a:avLst/>
          </a:prstGeom>
        </p:spPr>
      </p:pic>
      <p:pic>
        <p:nvPicPr>
          <p:cNvPr id="12" name="Picture 11">
            <a:extLst>
              <a:ext uri="{FF2B5EF4-FFF2-40B4-BE49-F238E27FC236}">
                <a16:creationId xmlns:a16="http://schemas.microsoft.com/office/drawing/2014/main" id="{EE2DEE0E-E6C7-4BEA-A178-0BD3DBFF5244}"/>
              </a:ext>
            </a:extLst>
          </p:cNvPr>
          <p:cNvPicPr>
            <a:picLocks noChangeAspect="1"/>
          </p:cNvPicPr>
          <p:nvPr/>
        </p:nvPicPr>
        <p:blipFill rotWithShape="1">
          <a:blip r:embed="rId8"/>
          <a:srcRect t="36025" b="36026"/>
          <a:stretch/>
        </p:blipFill>
        <p:spPr>
          <a:xfrm>
            <a:off x="4752584" y="265783"/>
            <a:ext cx="4849738" cy="1916724"/>
          </a:xfrm>
          <a:prstGeom prst="rect">
            <a:avLst/>
          </a:prstGeom>
        </p:spPr>
      </p:pic>
      <p:pic>
        <p:nvPicPr>
          <p:cNvPr id="17" name="Picture 16">
            <a:extLst>
              <a:ext uri="{FF2B5EF4-FFF2-40B4-BE49-F238E27FC236}">
                <a16:creationId xmlns:a16="http://schemas.microsoft.com/office/drawing/2014/main" id="{0C119FCE-1B5A-485D-A328-079C3E29E112}"/>
              </a:ext>
            </a:extLst>
          </p:cNvPr>
          <p:cNvPicPr>
            <a:picLocks noChangeAspect="1"/>
          </p:cNvPicPr>
          <p:nvPr/>
        </p:nvPicPr>
        <p:blipFill rotWithShape="1">
          <a:blip r:embed="rId9"/>
          <a:srcRect l="-1001" t="37915" r="1001" b="37107"/>
          <a:stretch/>
        </p:blipFill>
        <p:spPr>
          <a:xfrm rot="20761558">
            <a:off x="8487486" y="5303614"/>
            <a:ext cx="2271315" cy="802251"/>
          </a:xfrm>
          <a:prstGeom prst="rect">
            <a:avLst/>
          </a:prstGeom>
        </p:spPr>
      </p:pic>
      <p:sp>
        <p:nvSpPr>
          <p:cNvPr id="3" name="TextBox 2">
            <a:extLst>
              <a:ext uri="{FF2B5EF4-FFF2-40B4-BE49-F238E27FC236}">
                <a16:creationId xmlns:a16="http://schemas.microsoft.com/office/drawing/2014/main" id="{45616211-A50D-418A-AFE3-05DDC9A09581}"/>
              </a:ext>
            </a:extLst>
          </p:cNvPr>
          <p:cNvSpPr txBox="1"/>
          <p:nvPr/>
        </p:nvSpPr>
        <p:spPr>
          <a:xfrm>
            <a:off x="9724292" y="2356338"/>
            <a:ext cx="1688123" cy="2013439"/>
          </a:xfrm>
          <a:prstGeom prst="rect">
            <a:avLst/>
          </a:prstGeom>
          <a:noFill/>
        </p:spPr>
        <p:txBody>
          <a:bodyPr wrap="square" rtlCol="0">
            <a:spAutoFit/>
          </a:bodyPr>
          <a:lstStyle/>
          <a:p>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audioknygoje</a:t>
            </a:r>
            <a:r>
              <a:rPr lang="lt-LT" sz="1800" dirty="0">
                <a:effectLst/>
                <a:latin typeface="Times New Roman" panose="02020603050405020304" pitchFamily="18" charset="0"/>
                <a:ea typeface="Calibri" panose="020F0502020204030204" pitchFamily="34" charset="0"/>
              </a:rPr>
              <a:t> sužinosite daugiau, kodėl rūpinimasis savimi yra toks svarbus.</a:t>
            </a:r>
            <a:endParaRPr lang="en-GB" dirty="0"/>
          </a:p>
        </p:txBody>
      </p:sp>
      <p:sp>
        <p:nvSpPr>
          <p:cNvPr id="4" name="TextBox 3">
            <a:extLst>
              <a:ext uri="{FF2B5EF4-FFF2-40B4-BE49-F238E27FC236}">
                <a16:creationId xmlns:a16="http://schemas.microsoft.com/office/drawing/2014/main" id="{41BC668C-9A55-47EF-A520-5F61479B9F98}"/>
              </a:ext>
            </a:extLst>
          </p:cNvPr>
          <p:cNvSpPr txBox="1"/>
          <p:nvPr/>
        </p:nvSpPr>
        <p:spPr>
          <a:xfrm>
            <a:off x="3525715" y="2672862"/>
            <a:ext cx="5472050" cy="1384995"/>
          </a:xfrm>
          <a:prstGeom prst="rect">
            <a:avLst/>
          </a:prstGeom>
          <a:noFill/>
        </p:spPr>
        <p:txBody>
          <a:bodyPr wrap="square" rtlCol="0">
            <a:spAutoFit/>
          </a:bodyPr>
          <a:lstStyle/>
          <a:p>
            <a:pPr algn="just"/>
            <a:r>
              <a:rPr lang="lt-LT" sz="1400" dirty="0">
                <a:effectLst/>
                <a:latin typeface="Times New Roman" panose="02020603050405020304" pitchFamily="18" charset="0"/>
                <a:ea typeface="Calibri" panose="020F0502020204030204" pitchFamily="34" charset="0"/>
              </a:rPr>
              <a:t>Nuolatinis kontroliavimas santykiuose, gali kelti didžiulę įtampą, bauginti ir varginti. Tai patyrę žmonės visada jaučiasi įsitempę ir nuolat baiminasi, kad kiekvienas jų žingsnis gali išprovokuoti prievartą, taigi bando prisitaikyti taip, kad </a:t>
            </a:r>
            <a:r>
              <a:rPr lang="lt-LT" sz="1400" dirty="0">
                <a:latin typeface="Times New Roman" panose="02020603050405020304" pitchFamily="18" charset="0"/>
                <a:ea typeface="Calibri" panose="020F0502020204030204" pitchFamily="34" charset="0"/>
              </a:rPr>
              <a:t>smurtautojas būtų ramus</a:t>
            </a:r>
            <a:r>
              <a:rPr lang="lt-LT" sz="1400" dirty="0">
                <a:effectLst/>
                <a:latin typeface="Times New Roman" panose="02020603050405020304" pitchFamily="18" charset="0"/>
                <a:ea typeface="Calibri" panose="020F0502020204030204" pitchFamily="34" charset="0"/>
              </a:rPr>
              <a:t>. Jie nuolat kovoja su gėda ar prieštaringais jausmais savo smurtautojui, ieško saugaus būdo gauti pagalbą ir bando susidoroti su patiriamu smurtiniu elgesiu.</a:t>
            </a:r>
            <a:endParaRPr lang="en-GB" sz="1400" dirty="0"/>
          </a:p>
        </p:txBody>
      </p:sp>
      <p:pic>
        <p:nvPicPr>
          <p:cNvPr id="5" name="Rupinimasis4">
            <a:hlinkClick r:id="" action="ppaction://media"/>
            <a:extLst>
              <a:ext uri="{FF2B5EF4-FFF2-40B4-BE49-F238E27FC236}">
                <a16:creationId xmlns:a16="http://schemas.microsoft.com/office/drawing/2014/main" id="{CED5E35D-6A4E-4230-9916-2797103EDCBA}"/>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3525715" y="4033245"/>
            <a:ext cx="487363" cy="487363"/>
          </a:xfrm>
          <a:prstGeom prst="ellipse">
            <a:avLst/>
          </a:prstGeom>
          <a:ln>
            <a:noFill/>
          </a:ln>
          <a:effectLst>
            <a:softEdge rad="112500"/>
          </a:effectLst>
        </p:spPr>
      </p:pic>
    </p:spTree>
    <p:extLst>
      <p:ext uri="{BB962C8B-B14F-4D97-AF65-F5344CB8AC3E}">
        <p14:creationId xmlns:p14="http://schemas.microsoft.com/office/powerpoint/2010/main" val="1867057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sp>
        <p:nvSpPr>
          <p:cNvPr id="5" name="TextBox 4">
            <a:extLst>
              <a:ext uri="{FF2B5EF4-FFF2-40B4-BE49-F238E27FC236}">
                <a16:creationId xmlns:a16="http://schemas.microsoft.com/office/drawing/2014/main" id="{FAF646A0-1508-4C75-9A4B-20F2C56A2DE9}"/>
              </a:ext>
            </a:extLst>
          </p:cNvPr>
          <p:cNvSpPr txBox="1"/>
          <p:nvPr/>
        </p:nvSpPr>
        <p:spPr>
          <a:xfrm>
            <a:off x="9647659" y="2467041"/>
            <a:ext cx="1890346" cy="2031325"/>
          </a:xfrm>
          <a:prstGeom prst="rect">
            <a:avLst/>
          </a:prstGeom>
          <a:noFill/>
        </p:spPr>
        <p:txBody>
          <a:bodyPr wrap="square" rtlCol="0">
            <a:spAutoFit/>
          </a:bodyPr>
          <a:lstStyle/>
          <a:p>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audioknygoje</a:t>
            </a:r>
            <a:r>
              <a:rPr lang="lt-LT" sz="1800" dirty="0">
                <a:effectLst/>
                <a:latin typeface="Times New Roman" panose="02020603050405020304" pitchFamily="18" charset="0"/>
                <a:ea typeface="Calibri" panose="020F0502020204030204" pitchFamily="34" charset="0"/>
              </a:rPr>
              <a:t> sužinosite daugiau, kodėl rūpinimasis savimi yra toks svarbus.</a:t>
            </a:r>
            <a:endParaRPr lang="en-GB" dirty="0"/>
          </a:p>
        </p:txBody>
      </p:sp>
      <p:pic>
        <p:nvPicPr>
          <p:cNvPr id="9" name="Picture 8">
            <a:extLst>
              <a:ext uri="{FF2B5EF4-FFF2-40B4-BE49-F238E27FC236}">
                <a16:creationId xmlns:a16="http://schemas.microsoft.com/office/drawing/2014/main" id="{A8EFE908-ED78-41E9-9671-2301B21DFB88}"/>
              </a:ext>
            </a:extLst>
          </p:cNvPr>
          <p:cNvPicPr>
            <a:picLocks noChangeAspect="1"/>
          </p:cNvPicPr>
          <p:nvPr/>
        </p:nvPicPr>
        <p:blipFill rotWithShape="1">
          <a:blip r:embed="rId7"/>
          <a:srcRect l="27328" t="32564" r="27218" b="32356"/>
          <a:stretch/>
        </p:blipFill>
        <p:spPr>
          <a:xfrm>
            <a:off x="653995" y="2356338"/>
            <a:ext cx="1962747" cy="2142028"/>
          </a:xfrm>
          <a:prstGeom prst="rect">
            <a:avLst/>
          </a:prstGeom>
        </p:spPr>
      </p:pic>
      <p:pic>
        <p:nvPicPr>
          <p:cNvPr id="12" name="Picture 11">
            <a:extLst>
              <a:ext uri="{FF2B5EF4-FFF2-40B4-BE49-F238E27FC236}">
                <a16:creationId xmlns:a16="http://schemas.microsoft.com/office/drawing/2014/main" id="{EE2DEE0E-E6C7-4BEA-A178-0BD3DBFF5244}"/>
              </a:ext>
            </a:extLst>
          </p:cNvPr>
          <p:cNvPicPr>
            <a:picLocks noChangeAspect="1"/>
          </p:cNvPicPr>
          <p:nvPr/>
        </p:nvPicPr>
        <p:blipFill rotWithShape="1">
          <a:blip r:embed="rId8"/>
          <a:srcRect t="36025" b="36026"/>
          <a:stretch/>
        </p:blipFill>
        <p:spPr>
          <a:xfrm>
            <a:off x="4752584" y="265783"/>
            <a:ext cx="4849738" cy="1916724"/>
          </a:xfrm>
          <a:prstGeom prst="rect">
            <a:avLst/>
          </a:prstGeom>
        </p:spPr>
      </p:pic>
      <p:pic>
        <p:nvPicPr>
          <p:cNvPr id="17" name="Picture 16">
            <a:extLst>
              <a:ext uri="{FF2B5EF4-FFF2-40B4-BE49-F238E27FC236}">
                <a16:creationId xmlns:a16="http://schemas.microsoft.com/office/drawing/2014/main" id="{0C119FCE-1B5A-485D-A328-079C3E29E112}"/>
              </a:ext>
            </a:extLst>
          </p:cNvPr>
          <p:cNvPicPr>
            <a:picLocks noChangeAspect="1"/>
          </p:cNvPicPr>
          <p:nvPr/>
        </p:nvPicPr>
        <p:blipFill rotWithShape="1">
          <a:blip r:embed="rId9"/>
          <a:srcRect l="-1001" t="37915" r="1001" b="37107"/>
          <a:stretch/>
        </p:blipFill>
        <p:spPr>
          <a:xfrm rot="20761558">
            <a:off x="8487486" y="5303614"/>
            <a:ext cx="2271315" cy="802251"/>
          </a:xfrm>
          <a:prstGeom prst="rect">
            <a:avLst/>
          </a:prstGeom>
        </p:spPr>
      </p:pic>
      <p:sp>
        <p:nvSpPr>
          <p:cNvPr id="3" name="TextBox 2">
            <a:extLst>
              <a:ext uri="{FF2B5EF4-FFF2-40B4-BE49-F238E27FC236}">
                <a16:creationId xmlns:a16="http://schemas.microsoft.com/office/drawing/2014/main" id="{0CB3D4A2-8DFB-4DD1-899B-9A09A718E85F}"/>
              </a:ext>
            </a:extLst>
          </p:cNvPr>
          <p:cNvSpPr txBox="1"/>
          <p:nvPr/>
        </p:nvSpPr>
        <p:spPr>
          <a:xfrm>
            <a:off x="3707331" y="2950298"/>
            <a:ext cx="4849738" cy="954107"/>
          </a:xfrm>
          <a:prstGeom prst="rect">
            <a:avLst/>
          </a:prstGeom>
          <a:noFill/>
        </p:spPr>
        <p:txBody>
          <a:bodyPr wrap="square" rtlCol="0">
            <a:spAutoFit/>
          </a:bodyPr>
          <a:lstStyle/>
          <a:p>
            <a:pPr algn="just"/>
            <a:r>
              <a:rPr lang="lt-LT" sz="1400" dirty="0">
                <a:effectLst/>
                <a:latin typeface="Times New Roman" panose="02020603050405020304" pitchFamily="18" charset="0"/>
                <a:ea typeface="Calibri" panose="020F0502020204030204" pitchFamily="34" charset="0"/>
              </a:rPr>
              <a:t>Rūpinimasis savimi gali būti vienintelė galimybė tiems, kurie galėtų arba norėtų gauti pagalbos iš kitų. Mokymasis padėti sau, net ir mažais žingsneliais, gali padėti jiems ištverti visus patiriamus sunkumus.</a:t>
            </a:r>
            <a:endParaRPr lang="en-GB" sz="1400" dirty="0"/>
          </a:p>
        </p:txBody>
      </p:sp>
      <p:pic>
        <p:nvPicPr>
          <p:cNvPr id="4" name="Rupinimasis5">
            <a:hlinkClick r:id="" action="ppaction://media"/>
            <a:extLst>
              <a:ext uri="{FF2B5EF4-FFF2-40B4-BE49-F238E27FC236}">
                <a16:creationId xmlns:a16="http://schemas.microsoft.com/office/drawing/2014/main" id="{EBE7059D-8AE0-46F5-86DE-4633D45DD987}"/>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3707331" y="3912464"/>
            <a:ext cx="487363" cy="487363"/>
          </a:xfrm>
          <a:prstGeom prst="ellipse">
            <a:avLst/>
          </a:prstGeom>
          <a:ln>
            <a:noFill/>
          </a:ln>
          <a:effectLst>
            <a:softEdge rad="112500"/>
          </a:effectLst>
        </p:spPr>
      </p:pic>
    </p:spTree>
    <p:extLst>
      <p:ext uri="{BB962C8B-B14F-4D97-AF65-F5344CB8AC3E}">
        <p14:creationId xmlns:p14="http://schemas.microsoft.com/office/powerpoint/2010/main" val="1148692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9E441C3-635B-5042-BB61-7EFB6B8BBA30}"/>
              </a:ext>
            </a:extLst>
          </p:cNvPr>
          <p:cNvPicPr>
            <a:picLocks noChangeAspect="1"/>
          </p:cNvPicPr>
          <p:nvPr/>
        </p:nvPicPr>
        <p:blipFill>
          <a:blip r:embed="rId2"/>
          <a:stretch>
            <a:fillRect/>
          </a:stretch>
        </p:blipFill>
        <p:spPr>
          <a:xfrm>
            <a:off x="685667" y="5404853"/>
            <a:ext cx="3842093" cy="1100069"/>
          </a:xfrm>
          <a:prstGeom prst="rect">
            <a:avLst/>
          </a:prstGeom>
        </p:spPr>
      </p:pic>
      <p:sp>
        <p:nvSpPr>
          <p:cNvPr id="9" name="TextBox 8">
            <a:extLst>
              <a:ext uri="{FF2B5EF4-FFF2-40B4-BE49-F238E27FC236}">
                <a16:creationId xmlns:a16="http://schemas.microsoft.com/office/drawing/2014/main" id="{807D66F0-42A7-3E42-B51B-728AD87A5260}"/>
              </a:ext>
            </a:extLst>
          </p:cNvPr>
          <p:cNvSpPr txBox="1"/>
          <p:nvPr/>
        </p:nvSpPr>
        <p:spPr>
          <a:xfrm>
            <a:off x="4775410" y="5800865"/>
            <a:ext cx="5225973" cy="646331"/>
          </a:xfrm>
          <a:prstGeom prst="rect">
            <a:avLst/>
          </a:prstGeom>
          <a:noFill/>
        </p:spPr>
        <p:txBody>
          <a:bodyPr wrap="square" rtlCol="0">
            <a:spAutoFit/>
          </a:bodyPr>
          <a:lstStyle/>
          <a:p>
            <a:r>
              <a:rPr lang="en-IE" sz="900" dirty="0">
                <a:latin typeface="Arial" panose="020B0604020202020204" pitchFamily="34" charset="0"/>
                <a:cs typeface="Arial" panose="020B0604020202020204" pitchFamily="34" charset="0"/>
              </a:rPr>
              <a:t>“The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p>
          <a:p>
            <a:endParaRPr lang="en-US" sz="900" dirty="0">
              <a:latin typeface="Arial" panose="020B0604020202020204" pitchFamily="34" charset="0"/>
              <a:cs typeface="Arial" panose="020B0604020202020204" pitchFamily="34" charset="0"/>
            </a:endParaRPr>
          </a:p>
        </p:txBody>
      </p:sp>
      <p:pic>
        <p:nvPicPr>
          <p:cNvPr id="2" name="Picture 1" descr="Logo&#10;&#10;Description automatically generated">
            <a:extLst>
              <a:ext uri="{FF2B5EF4-FFF2-40B4-BE49-F238E27FC236}">
                <a16:creationId xmlns:a16="http://schemas.microsoft.com/office/drawing/2014/main" id="{EADF125F-3785-42C7-B37B-68A55959A148}"/>
              </a:ext>
            </a:extLst>
          </p:cNvPr>
          <p:cNvPicPr>
            <a:picLocks noChangeAspect="1"/>
          </p:cNvPicPr>
          <p:nvPr/>
        </p:nvPicPr>
        <p:blipFill>
          <a:blip r:embed="rId3"/>
          <a:stretch>
            <a:fillRect/>
          </a:stretch>
        </p:blipFill>
        <p:spPr>
          <a:xfrm>
            <a:off x="1661833" y="484553"/>
            <a:ext cx="9126982" cy="2347636"/>
          </a:xfrm>
          <a:prstGeom prst="rect">
            <a:avLst/>
          </a:prstGeom>
        </p:spPr>
      </p:pic>
      <p:pic>
        <p:nvPicPr>
          <p:cNvPr id="5" name="Picture 4" descr="Logo&#10;&#10;Description automatically generated">
            <a:extLst>
              <a:ext uri="{FF2B5EF4-FFF2-40B4-BE49-F238E27FC236}">
                <a16:creationId xmlns:a16="http://schemas.microsoft.com/office/drawing/2014/main" id="{01AADBE4-8C29-4F31-B015-B9B6B22B4321}"/>
              </a:ext>
            </a:extLst>
          </p:cNvPr>
          <p:cNvPicPr>
            <a:picLocks noChangeAspect="1"/>
          </p:cNvPicPr>
          <p:nvPr/>
        </p:nvPicPr>
        <p:blipFill>
          <a:blip r:embed="rId4"/>
          <a:stretch>
            <a:fillRect/>
          </a:stretch>
        </p:blipFill>
        <p:spPr>
          <a:xfrm>
            <a:off x="6293938" y="3151829"/>
            <a:ext cx="1768022" cy="1768022"/>
          </a:xfrm>
          <a:prstGeom prst="rect">
            <a:avLst/>
          </a:prstGeom>
        </p:spPr>
      </p:pic>
      <p:pic>
        <p:nvPicPr>
          <p:cNvPr id="10" name="Picture 9" descr="Logo&#10;&#10;Description automatically generated">
            <a:extLst>
              <a:ext uri="{FF2B5EF4-FFF2-40B4-BE49-F238E27FC236}">
                <a16:creationId xmlns:a16="http://schemas.microsoft.com/office/drawing/2014/main" id="{CE2B6AE9-5474-4983-AB9A-5A1D8440CDC7}"/>
              </a:ext>
            </a:extLst>
          </p:cNvPr>
          <p:cNvPicPr>
            <a:picLocks noChangeAspect="1"/>
          </p:cNvPicPr>
          <p:nvPr/>
        </p:nvPicPr>
        <p:blipFill>
          <a:blip r:embed="rId5"/>
          <a:stretch>
            <a:fillRect/>
          </a:stretch>
        </p:blipFill>
        <p:spPr>
          <a:xfrm>
            <a:off x="9123983" y="4018273"/>
            <a:ext cx="2600657" cy="1296214"/>
          </a:xfrm>
          <a:prstGeom prst="rect">
            <a:avLst/>
          </a:prstGeom>
        </p:spPr>
      </p:pic>
      <p:pic>
        <p:nvPicPr>
          <p:cNvPr id="20" name="Picture 19" descr="A close up of a sign&#10;&#10;Description automatically generated">
            <a:extLst>
              <a:ext uri="{FF2B5EF4-FFF2-40B4-BE49-F238E27FC236}">
                <a16:creationId xmlns:a16="http://schemas.microsoft.com/office/drawing/2014/main" id="{33F577F2-335F-4EF7-8A45-402250157E75}"/>
              </a:ext>
            </a:extLst>
          </p:cNvPr>
          <p:cNvPicPr>
            <a:picLocks noChangeAspect="1"/>
          </p:cNvPicPr>
          <p:nvPr/>
        </p:nvPicPr>
        <p:blipFill>
          <a:blip r:embed="rId6"/>
          <a:stretch>
            <a:fillRect/>
          </a:stretch>
        </p:blipFill>
        <p:spPr>
          <a:xfrm>
            <a:off x="4010116" y="3180677"/>
            <a:ext cx="1348499" cy="1936239"/>
          </a:xfrm>
          <a:prstGeom prst="rect">
            <a:avLst/>
          </a:prstGeom>
        </p:spPr>
      </p:pic>
      <p:pic>
        <p:nvPicPr>
          <p:cNvPr id="22" name="Picture 21" descr="Logo&#10;&#10;Description automatically generated">
            <a:extLst>
              <a:ext uri="{FF2B5EF4-FFF2-40B4-BE49-F238E27FC236}">
                <a16:creationId xmlns:a16="http://schemas.microsoft.com/office/drawing/2014/main" id="{47DE0931-0B96-418B-9BBE-2979FE35D7D9}"/>
              </a:ext>
            </a:extLst>
          </p:cNvPr>
          <p:cNvPicPr>
            <a:picLocks noChangeAspect="1"/>
          </p:cNvPicPr>
          <p:nvPr/>
        </p:nvPicPr>
        <p:blipFill>
          <a:blip r:embed="rId7"/>
          <a:stretch>
            <a:fillRect/>
          </a:stretch>
        </p:blipFill>
        <p:spPr>
          <a:xfrm>
            <a:off x="1087302" y="4148796"/>
            <a:ext cx="1840487" cy="619631"/>
          </a:xfrm>
          <a:prstGeom prst="rect">
            <a:avLst/>
          </a:prstGeom>
        </p:spPr>
      </p:pic>
      <p:pic>
        <p:nvPicPr>
          <p:cNvPr id="24" name="Picture 23" descr="A picture containing drawing, sign&#10;&#10;Description automatically generated">
            <a:extLst>
              <a:ext uri="{FF2B5EF4-FFF2-40B4-BE49-F238E27FC236}">
                <a16:creationId xmlns:a16="http://schemas.microsoft.com/office/drawing/2014/main" id="{ACDF5DB2-C92F-49AA-A604-F53591E81CF1}"/>
              </a:ext>
            </a:extLst>
          </p:cNvPr>
          <p:cNvPicPr>
            <a:picLocks noChangeAspect="1"/>
          </p:cNvPicPr>
          <p:nvPr/>
        </p:nvPicPr>
        <p:blipFill>
          <a:blip r:embed="rId8"/>
          <a:stretch>
            <a:fillRect/>
          </a:stretch>
        </p:blipFill>
        <p:spPr>
          <a:xfrm>
            <a:off x="847529" y="3180677"/>
            <a:ext cx="2080260" cy="609219"/>
          </a:xfrm>
          <a:prstGeom prst="rect">
            <a:avLst/>
          </a:prstGeom>
        </p:spPr>
      </p:pic>
      <p:pic>
        <p:nvPicPr>
          <p:cNvPr id="26" name="Picture 25" descr="Icon&#10;&#10;Description automatically generated">
            <a:extLst>
              <a:ext uri="{FF2B5EF4-FFF2-40B4-BE49-F238E27FC236}">
                <a16:creationId xmlns:a16="http://schemas.microsoft.com/office/drawing/2014/main" id="{212746AA-9165-4163-B5F7-7A5A30C16232}"/>
              </a:ext>
            </a:extLst>
          </p:cNvPr>
          <p:cNvPicPr>
            <a:picLocks noChangeAspect="1"/>
          </p:cNvPicPr>
          <p:nvPr/>
        </p:nvPicPr>
        <p:blipFill>
          <a:blip r:embed="rId9"/>
          <a:stretch>
            <a:fillRect/>
          </a:stretch>
        </p:blipFill>
        <p:spPr>
          <a:xfrm>
            <a:off x="9123983" y="3011416"/>
            <a:ext cx="2345959" cy="888436"/>
          </a:xfrm>
          <a:prstGeom prst="rect">
            <a:avLst/>
          </a:prstGeom>
        </p:spPr>
      </p:pic>
    </p:spTree>
    <p:extLst>
      <p:ext uri="{BB962C8B-B14F-4D97-AF65-F5344CB8AC3E}">
        <p14:creationId xmlns:p14="http://schemas.microsoft.com/office/powerpoint/2010/main" val="79497281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2023</TotalTime>
  <Words>291</Words>
  <Application>Microsoft Office PowerPoint</Application>
  <PresentationFormat>Widescreen</PresentationFormat>
  <Paragraphs>10</Paragraphs>
  <Slides>6</Slides>
  <Notes>0</Notes>
  <HiddenSlides>0</HiddenSlides>
  <MMClips>5</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FIPL4</dc:creator>
  <cp:lastModifiedBy>admin</cp:lastModifiedBy>
  <cp:revision>29</cp:revision>
  <dcterms:created xsi:type="dcterms:W3CDTF">2020-10-05T11:11:44Z</dcterms:created>
  <dcterms:modified xsi:type="dcterms:W3CDTF">2022-02-21T11:28:00Z</dcterms:modified>
</cp:coreProperties>
</file>