
<file path=[Content_Types].xml><?xml version="1.0" encoding="utf-8"?>
<Types xmlns="http://schemas.openxmlformats.org/package/2006/content-types">
  <Default Extension="emf" ContentType="image/x-emf"/>
  <Default Extension="gif" ContentType="image/gif"/>
  <Default Extension="jpeg" ContentType="image/jpeg"/>
  <Default Extension="jpg" ContentType="image/jpeg"/>
  <Default Extension="m4a" ContentType="audi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Lst>
  <p:handoutMasterIdLst>
    <p:handoutMasterId r:id="rId8"/>
  </p:handoutMasterIdLst>
  <p:sldIdLst>
    <p:sldId id="256" r:id="rId2"/>
    <p:sldId id="257" r:id="rId3"/>
    <p:sldId id="266" r:id="rId4"/>
    <p:sldId id="267" r:id="rId5"/>
    <p:sldId id="268" r:id="rId6"/>
    <p:sldId id="265" r:id="rId7"/>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9FE3"/>
    <a:srgbClr val="FFCCFF"/>
    <a:srgbClr val="D13673"/>
    <a:srgbClr val="009CDD"/>
    <a:srgbClr val="C2C0CF"/>
    <a:srgbClr val="F9B233"/>
    <a:srgbClr val="E61873"/>
    <a:srgbClr val="A3295F"/>
    <a:srgbClr val="02A0E3"/>
    <a:srgbClr val="029747"/>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1034"/>
    <p:restoredTop sz="96327"/>
  </p:normalViewPr>
  <p:slideViewPr>
    <p:cSldViewPr snapToGrid="0" snapToObjects="1">
      <p:cViewPr varScale="1">
        <p:scale>
          <a:sx n="87" d="100"/>
          <a:sy n="87" d="100"/>
        </p:scale>
        <p:origin x="710" y="82"/>
      </p:cViewPr>
      <p:guideLst/>
    </p:cSldViewPr>
  </p:slideViewPr>
  <p:notesTextViewPr>
    <p:cViewPr>
      <p:scale>
        <a:sx n="1" d="1"/>
        <a:sy n="1" d="1"/>
      </p:scale>
      <p:origin x="0" y="0"/>
    </p:cViewPr>
  </p:notesTextViewPr>
  <p:notesViewPr>
    <p:cSldViewPr snapToGrid="0" snapToObjects="1">
      <p:cViewPr varScale="1">
        <p:scale>
          <a:sx n="124" d="100"/>
          <a:sy n="124" d="100"/>
        </p:scale>
        <p:origin x="4104" y="88"/>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handoutMaster" Target="handoutMasters/handout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A6F32D17-BAD5-493C-B955-3D00697EE2E0}"/>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IE"/>
          </a:p>
        </p:txBody>
      </p:sp>
      <p:sp>
        <p:nvSpPr>
          <p:cNvPr id="3" name="Date Placeholder 2">
            <a:extLst>
              <a:ext uri="{FF2B5EF4-FFF2-40B4-BE49-F238E27FC236}">
                <a16:creationId xmlns:a16="http://schemas.microsoft.com/office/drawing/2014/main" id="{5E385621-2031-4448-915D-28D05C37C004}"/>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7B53CDD7-AE5D-48AA-92E7-EBA5C39516E8}" type="datetimeFigureOut">
              <a:rPr lang="en-IE" smtClean="0"/>
              <a:t>21/02/2022</a:t>
            </a:fld>
            <a:endParaRPr lang="en-IE"/>
          </a:p>
        </p:txBody>
      </p:sp>
      <p:sp>
        <p:nvSpPr>
          <p:cNvPr id="4" name="Footer Placeholder 3">
            <a:extLst>
              <a:ext uri="{FF2B5EF4-FFF2-40B4-BE49-F238E27FC236}">
                <a16:creationId xmlns:a16="http://schemas.microsoft.com/office/drawing/2014/main" id="{4F04571F-2312-44E0-9DDA-9ED1B1034FAA}"/>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IE"/>
          </a:p>
        </p:txBody>
      </p:sp>
      <p:sp>
        <p:nvSpPr>
          <p:cNvPr id="5" name="Slide Number Placeholder 4">
            <a:extLst>
              <a:ext uri="{FF2B5EF4-FFF2-40B4-BE49-F238E27FC236}">
                <a16:creationId xmlns:a16="http://schemas.microsoft.com/office/drawing/2014/main" id="{792A8360-6297-4D8C-AC8A-681253AB5963}"/>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16B1A84E-7670-4899-A865-0DAEC45A0C30}" type="slidenum">
              <a:rPr lang="en-IE" smtClean="0"/>
              <a:t>‹#›</a:t>
            </a:fld>
            <a:endParaRPr lang="en-IE"/>
          </a:p>
        </p:txBody>
      </p:sp>
    </p:spTree>
    <p:extLst>
      <p:ext uri="{BB962C8B-B14F-4D97-AF65-F5344CB8AC3E}">
        <p14:creationId xmlns:p14="http://schemas.microsoft.com/office/powerpoint/2010/main" val="601077737"/>
      </p:ext>
    </p:extLst>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B3128DD7-9856-0B4F-9C68-CC82E18E786B}" type="datetimeFigureOut">
              <a:rPr lang="en-US" smtClean="0"/>
              <a:t>2/21/2022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67A6037-C16D-864B-8B93-3A002EED9D30}" type="slidenum">
              <a:rPr lang="en-US" smtClean="0"/>
              <a:t>‹#›</a:t>
            </a:fld>
            <a:endParaRPr lang="en-US"/>
          </a:p>
        </p:txBody>
      </p:sp>
    </p:spTree>
    <p:extLst>
      <p:ext uri="{BB962C8B-B14F-4D97-AF65-F5344CB8AC3E}">
        <p14:creationId xmlns:p14="http://schemas.microsoft.com/office/powerpoint/2010/main" val="173481977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3128DD7-9856-0B4F-9C68-CC82E18E786B}" type="datetimeFigureOut">
              <a:rPr lang="en-US" smtClean="0"/>
              <a:t>2/21/2022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67A6037-C16D-864B-8B93-3A002EED9D30}" type="slidenum">
              <a:rPr lang="en-US" smtClean="0"/>
              <a:t>‹#›</a:t>
            </a:fld>
            <a:endParaRPr lang="en-US"/>
          </a:p>
        </p:txBody>
      </p:sp>
    </p:spTree>
    <p:extLst>
      <p:ext uri="{BB962C8B-B14F-4D97-AF65-F5344CB8AC3E}">
        <p14:creationId xmlns:p14="http://schemas.microsoft.com/office/powerpoint/2010/main" val="267794501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3128DD7-9856-0B4F-9C68-CC82E18E786B}" type="datetimeFigureOut">
              <a:rPr lang="en-US" smtClean="0"/>
              <a:t>2/21/2022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67A6037-C16D-864B-8B93-3A002EED9D30}" type="slidenum">
              <a:rPr lang="en-US" smtClean="0"/>
              <a:t>‹#›</a:t>
            </a:fld>
            <a:endParaRPr lang="en-US"/>
          </a:p>
        </p:txBody>
      </p:sp>
    </p:spTree>
    <p:extLst>
      <p:ext uri="{BB962C8B-B14F-4D97-AF65-F5344CB8AC3E}">
        <p14:creationId xmlns:p14="http://schemas.microsoft.com/office/powerpoint/2010/main" val="380392149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3128DD7-9856-0B4F-9C68-CC82E18E786B}" type="datetimeFigureOut">
              <a:rPr lang="en-US" smtClean="0"/>
              <a:t>2/21/2022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67A6037-C16D-864B-8B93-3A002EED9D30}" type="slidenum">
              <a:rPr lang="en-US" smtClean="0"/>
              <a:t>‹#›</a:t>
            </a:fld>
            <a:endParaRPr lang="en-US"/>
          </a:p>
        </p:txBody>
      </p:sp>
    </p:spTree>
    <p:extLst>
      <p:ext uri="{BB962C8B-B14F-4D97-AF65-F5344CB8AC3E}">
        <p14:creationId xmlns:p14="http://schemas.microsoft.com/office/powerpoint/2010/main" val="419073633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3128DD7-9856-0B4F-9C68-CC82E18E786B}" type="datetimeFigureOut">
              <a:rPr lang="en-US" smtClean="0"/>
              <a:t>2/21/2022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67A6037-C16D-864B-8B93-3A002EED9D30}" type="slidenum">
              <a:rPr lang="en-US" smtClean="0"/>
              <a:t>‹#›</a:t>
            </a:fld>
            <a:endParaRPr lang="en-US"/>
          </a:p>
        </p:txBody>
      </p:sp>
    </p:spTree>
    <p:extLst>
      <p:ext uri="{BB962C8B-B14F-4D97-AF65-F5344CB8AC3E}">
        <p14:creationId xmlns:p14="http://schemas.microsoft.com/office/powerpoint/2010/main" val="280922130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B3128DD7-9856-0B4F-9C68-CC82E18E786B}" type="datetimeFigureOut">
              <a:rPr lang="en-US" smtClean="0"/>
              <a:t>2/21/2022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67A6037-C16D-864B-8B93-3A002EED9D30}" type="slidenum">
              <a:rPr lang="en-US" smtClean="0"/>
              <a:t>‹#›</a:t>
            </a:fld>
            <a:endParaRPr lang="en-US"/>
          </a:p>
        </p:txBody>
      </p:sp>
    </p:spTree>
    <p:extLst>
      <p:ext uri="{BB962C8B-B14F-4D97-AF65-F5344CB8AC3E}">
        <p14:creationId xmlns:p14="http://schemas.microsoft.com/office/powerpoint/2010/main" val="335238401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3128DD7-9856-0B4F-9C68-CC82E18E786B}" type="datetimeFigureOut">
              <a:rPr lang="en-US" smtClean="0"/>
              <a:t>2/21/2022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67A6037-C16D-864B-8B93-3A002EED9D30}" type="slidenum">
              <a:rPr lang="en-US" smtClean="0"/>
              <a:t>‹#›</a:t>
            </a:fld>
            <a:endParaRPr lang="en-US"/>
          </a:p>
        </p:txBody>
      </p:sp>
    </p:spTree>
    <p:extLst>
      <p:ext uri="{BB962C8B-B14F-4D97-AF65-F5344CB8AC3E}">
        <p14:creationId xmlns:p14="http://schemas.microsoft.com/office/powerpoint/2010/main" val="369533811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3128DD7-9856-0B4F-9C68-CC82E18E786B}" type="datetimeFigureOut">
              <a:rPr lang="en-US" smtClean="0"/>
              <a:t>2/21/2022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67A6037-C16D-864B-8B93-3A002EED9D30}" type="slidenum">
              <a:rPr lang="en-US" smtClean="0"/>
              <a:t>‹#›</a:t>
            </a:fld>
            <a:endParaRPr lang="en-US"/>
          </a:p>
        </p:txBody>
      </p:sp>
    </p:spTree>
    <p:extLst>
      <p:ext uri="{BB962C8B-B14F-4D97-AF65-F5344CB8AC3E}">
        <p14:creationId xmlns:p14="http://schemas.microsoft.com/office/powerpoint/2010/main" val="191366370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3128DD7-9856-0B4F-9C68-CC82E18E786B}" type="datetimeFigureOut">
              <a:rPr lang="en-US" smtClean="0"/>
              <a:t>2/21/2022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67A6037-C16D-864B-8B93-3A002EED9D30}" type="slidenum">
              <a:rPr lang="en-US" smtClean="0"/>
              <a:t>‹#›</a:t>
            </a:fld>
            <a:endParaRPr lang="en-US"/>
          </a:p>
        </p:txBody>
      </p:sp>
    </p:spTree>
    <p:extLst>
      <p:ext uri="{BB962C8B-B14F-4D97-AF65-F5344CB8AC3E}">
        <p14:creationId xmlns:p14="http://schemas.microsoft.com/office/powerpoint/2010/main" val="35921596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B3128DD7-9856-0B4F-9C68-CC82E18E786B}" type="datetimeFigureOut">
              <a:rPr lang="en-US" smtClean="0"/>
              <a:t>2/21/2022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67A6037-C16D-864B-8B93-3A002EED9D30}" type="slidenum">
              <a:rPr lang="en-US" smtClean="0"/>
              <a:t>‹#›</a:t>
            </a:fld>
            <a:endParaRPr lang="en-US"/>
          </a:p>
        </p:txBody>
      </p:sp>
    </p:spTree>
    <p:extLst>
      <p:ext uri="{BB962C8B-B14F-4D97-AF65-F5344CB8AC3E}">
        <p14:creationId xmlns:p14="http://schemas.microsoft.com/office/powerpoint/2010/main" val="63839360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B3128DD7-9856-0B4F-9C68-CC82E18E786B}" type="datetimeFigureOut">
              <a:rPr lang="en-US" smtClean="0"/>
              <a:t>2/21/2022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67A6037-C16D-864B-8B93-3A002EED9D30}" type="slidenum">
              <a:rPr lang="en-US" smtClean="0"/>
              <a:t>‹#›</a:t>
            </a:fld>
            <a:endParaRPr lang="en-US"/>
          </a:p>
        </p:txBody>
      </p:sp>
    </p:spTree>
    <p:extLst>
      <p:ext uri="{BB962C8B-B14F-4D97-AF65-F5344CB8AC3E}">
        <p14:creationId xmlns:p14="http://schemas.microsoft.com/office/powerpoint/2010/main" val="35652045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3128DD7-9856-0B4F-9C68-CC82E18E786B}" type="datetimeFigureOut">
              <a:rPr lang="en-US" smtClean="0"/>
              <a:t>2/21/2022</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67A6037-C16D-864B-8B93-3A002EED9D30}" type="slidenum">
              <a:rPr lang="en-US" smtClean="0"/>
              <a:t>‹#›</a:t>
            </a:fld>
            <a:endParaRPr lang="en-US"/>
          </a:p>
        </p:txBody>
      </p:sp>
    </p:spTree>
    <p:extLst>
      <p:ext uri="{BB962C8B-B14F-4D97-AF65-F5344CB8AC3E}">
        <p14:creationId xmlns:p14="http://schemas.microsoft.com/office/powerpoint/2010/main" val="179500676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4a"/><Relationship Id="rId1" Type="http://schemas.microsoft.com/office/2007/relationships/media" Target="../media/media1.m4a"/><Relationship Id="rId6" Type="http://schemas.openxmlformats.org/officeDocument/2006/relationships/image" Target="../media/image3.png"/><Relationship Id="rId5" Type="http://schemas.openxmlformats.org/officeDocument/2006/relationships/image" Target="../media/image2.png"/><Relationship Id="rId4" Type="http://schemas.openxmlformats.org/officeDocument/2006/relationships/image" Target="../media/image1.emf"/></Relationships>
</file>

<file path=ppt/slides/_rels/slide2.xml.rels><?xml version="1.0" encoding="UTF-8" standalone="yes"?>
<Relationships xmlns="http://schemas.openxmlformats.org/package/2006/relationships"><Relationship Id="rId8" Type="http://schemas.openxmlformats.org/officeDocument/2006/relationships/image" Target="../media/image6.gif"/><Relationship Id="rId3" Type="http://schemas.openxmlformats.org/officeDocument/2006/relationships/slideLayout" Target="../slideLayouts/slideLayout2.xml"/><Relationship Id="rId7" Type="http://schemas.openxmlformats.org/officeDocument/2006/relationships/image" Target="../media/image5.gif"/><Relationship Id="rId2" Type="http://schemas.openxmlformats.org/officeDocument/2006/relationships/audio" Target="../media/media2.m4a"/><Relationship Id="rId1" Type="http://schemas.microsoft.com/office/2007/relationships/media" Target="../media/media2.m4a"/><Relationship Id="rId6" Type="http://schemas.openxmlformats.org/officeDocument/2006/relationships/image" Target="../media/image2.png"/><Relationship Id="rId5" Type="http://schemas.openxmlformats.org/officeDocument/2006/relationships/image" Target="../media/image1.emf"/><Relationship Id="rId10" Type="http://schemas.openxmlformats.org/officeDocument/2006/relationships/image" Target="../media/image3.png"/><Relationship Id="rId4" Type="http://schemas.openxmlformats.org/officeDocument/2006/relationships/image" Target="../media/image4.jpg"/><Relationship Id="rId9" Type="http://schemas.openxmlformats.org/officeDocument/2006/relationships/image" Target="../media/image7.gif"/></Relationships>
</file>

<file path=ppt/slides/_rels/slide3.xml.rels><?xml version="1.0" encoding="UTF-8" standalone="yes"?>
<Relationships xmlns="http://schemas.openxmlformats.org/package/2006/relationships"><Relationship Id="rId8" Type="http://schemas.openxmlformats.org/officeDocument/2006/relationships/image" Target="../media/image6.gif"/><Relationship Id="rId3" Type="http://schemas.openxmlformats.org/officeDocument/2006/relationships/slideLayout" Target="../slideLayouts/slideLayout2.xml"/><Relationship Id="rId7" Type="http://schemas.openxmlformats.org/officeDocument/2006/relationships/image" Target="../media/image5.gif"/><Relationship Id="rId2" Type="http://schemas.openxmlformats.org/officeDocument/2006/relationships/audio" Target="../media/media3.m4a"/><Relationship Id="rId1" Type="http://schemas.microsoft.com/office/2007/relationships/media" Target="../media/media3.m4a"/><Relationship Id="rId6" Type="http://schemas.openxmlformats.org/officeDocument/2006/relationships/image" Target="../media/image2.png"/><Relationship Id="rId5" Type="http://schemas.openxmlformats.org/officeDocument/2006/relationships/image" Target="../media/image1.emf"/><Relationship Id="rId10" Type="http://schemas.openxmlformats.org/officeDocument/2006/relationships/image" Target="../media/image3.png"/><Relationship Id="rId4" Type="http://schemas.openxmlformats.org/officeDocument/2006/relationships/image" Target="../media/image4.jpg"/><Relationship Id="rId9" Type="http://schemas.openxmlformats.org/officeDocument/2006/relationships/image" Target="../media/image7.gif"/></Relationships>
</file>

<file path=ppt/slides/_rels/slide4.xml.rels><?xml version="1.0" encoding="UTF-8" standalone="yes"?>
<Relationships xmlns="http://schemas.openxmlformats.org/package/2006/relationships"><Relationship Id="rId8" Type="http://schemas.openxmlformats.org/officeDocument/2006/relationships/image" Target="../media/image6.gif"/><Relationship Id="rId3" Type="http://schemas.openxmlformats.org/officeDocument/2006/relationships/slideLayout" Target="../slideLayouts/slideLayout2.xml"/><Relationship Id="rId7" Type="http://schemas.openxmlformats.org/officeDocument/2006/relationships/image" Target="../media/image5.gif"/><Relationship Id="rId2" Type="http://schemas.openxmlformats.org/officeDocument/2006/relationships/audio" Target="../media/media4.m4a"/><Relationship Id="rId1" Type="http://schemas.microsoft.com/office/2007/relationships/media" Target="../media/media4.m4a"/><Relationship Id="rId6" Type="http://schemas.openxmlformats.org/officeDocument/2006/relationships/image" Target="../media/image2.png"/><Relationship Id="rId5" Type="http://schemas.openxmlformats.org/officeDocument/2006/relationships/image" Target="../media/image1.emf"/><Relationship Id="rId10" Type="http://schemas.openxmlformats.org/officeDocument/2006/relationships/image" Target="../media/image3.png"/><Relationship Id="rId4" Type="http://schemas.openxmlformats.org/officeDocument/2006/relationships/image" Target="../media/image4.jpg"/><Relationship Id="rId9" Type="http://schemas.openxmlformats.org/officeDocument/2006/relationships/image" Target="../media/image7.gif"/></Relationships>
</file>

<file path=ppt/slides/_rels/slide5.xml.rels><?xml version="1.0" encoding="UTF-8" standalone="yes"?>
<Relationships xmlns="http://schemas.openxmlformats.org/package/2006/relationships"><Relationship Id="rId8" Type="http://schemas.openxmlformats.org/officeDocument/2006/relationships/image" Target="../media/image6.gif"/><Relationship Id="rId3" Type="http://schemas.openxmlformats.org/officeDocument/2006/relationships/slideLayout" Target="../slideLayouts/slideLayout2.xml"/><Relationship Id="rId7" Type="http://schemas.openxmlformats.org/officeDocument/2006/relationships/image" Target="../media/image5.gif"/><Relationship Id="rId2" Type="http://schemas.openxmlformats.org/officeDocument/2006/relationships/audio" Target="../media/media5.m4a"/><Relationship Id="rId1" Type="http://schemas.microsoft.com/office/2007/relationships/media" Target="../media/media5.m4a"/><Relationship Id="rId6" Type="http://schemas.openxmlformats.org/officeDocument/2006/relationships/image" Target="../media/image2.png"/><Relationship Id="rId5" Type="http://schemas.openxmlformats.org/officeDocument/2006/relationships/image" Target="../media/image1.emf"/><Relationship Id="rId10" Type="http://schemas.openxmlformats.org/officeDocument/2006/relationships/image" Target="../media/image3.png"/><Relationship Id="rId4" Type="http://schemas.openxmlformats.org/officeDocument/2006/relationships/image" Target="../media/image4.jpg"/><Relationship Id="rId9" Type="http://schemas.openxmlformats.org/officeDocument/2006/relationships/image" Target="../media/image7.gif"/></Relationships>
</file>

<file path=ppt/slides/_rels/slide6.xml.rels><?xml version="1.0" encoding="UTF-8" standalone="yes"?>
<Relationships xmlns="http://schemas.openxmlformats.org/package/2006/relationships"><Relationship Id="rId8" Type="http://schemas.openxmlformats.org/officeDocument/2006/relationships/image" Target="../media/image12.jpg"/><Relationship Id="rId3" Type="http://schemas.openxmlformats.org/officeDocument/2006/relationships/image" Target="../media/image2.png"/><Relationship Id="rId7" Type="http://schemas.openxmlformats.org/officeDocument/2006/relationships/image" Target="../media/image11.png"/><Relationship Id="rId2" Type="http://schemas.openxmlformats.org/officeDocument/2006/relationships/image" Target="../media/image1.emf"/><Relationship Id="rId1" Type="http://schemas.openxmlformats.org/officeDocument/2006/relationships/slideLayout" Target="../slideLayouts/slideLayout2.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jpg"/><Relationship Id="rId9" Type="http://schemas.openxmlformats.org/officeDocument/2006/relationships/image" Target="../media/image13.png"/></Relationships>
</file>

<file path=ppt/slides/slide1.xml><?xml version="1.0" encoding="utf-8"?>
<p:sld xmlns:a="http://schemas.openxmlformats.org/drawingml/2006/main" xmlns:r="http://schemas.openxmlformats.org/officeDocument/2006/relationships" xmlns:p="http://schemas.openxmlformats.org/presentationml/2006/main">
  <p:cSld>
    <p:bg>
      <p:bgPr>
        <a:gradFill>
          <a:gsLst>
            <a:gs pos="0">
              <a:srgbClr val="D13673">
                <a:alpha val="25000"/>
              </a:srgbClr>
            </a:gs>
            <a:gs pos="100000">
              <a:srgbClr val="009CDD">
                <a:alpha val="25000"/>
              </a:srgbClr>
            </a:gs>
          </a:gsLst>
          <a:lin ang="5400000" scaled="1"/>
        </a:gra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B8DD5A42-F94F-462E-998C-77B75A77E034}"/>
              </a:ext>
            </a:extLst>
          </p:cNvPr>
          <p:cNvGrpSpPr/>
          <p:nvPr/>
        </p:nvGrpSpPr>
        <p:grpSpPr>
          <a:xfrm>
            <a:off x="62446" y="5923729"/>
            <a:ext cx="3095986" cy="855907"/>
            <a:chOff x="9452113" y="5974207"/>
            <a:chExt cx="2739887" cy="784485"/>
          </a:xfrm>
        </p:grpSpPr>
        <p:sp>
          <p:nvSpPr>
            <p:cNvPr id="13" name="Rounded Rectangle 13">
              <a:extLst>
                <a:ext uri="{FF2B5EF4-FFF2-40B4-BE49-F238E27FC236}">
                  <a16:creationId xmlns:a16="http://schemas.microsoft.com/office/drawing/2014/main" id="{5600B9C3-525A-48FE-BD9B-C948D6E21F83}"/>
                </a:ext>
              </a:extLst>
            </p:cNvPr>
            <p:cNvSpPr/>
            <p:nvPr/>
          </p:nvSpPr>
          <p:spPr>
            <a:xfrm>
              <a:off x="9527458" y="6032090"/>
              <a:ext cx="2536724" cy="671052"/>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Picture 13">
              <a:extLst>
                <a:ext uri="{FF2B5EF4-FFF2-40B4-BE49-F238E27FC236}">
                  <a16:creationId xmlns:a16="http://schemas.microsoft.com/office/drawing/2014/main" id="{E047D4BF-8D47-4A7D-9EFA-F798AEC75F63}"/>
                </a:ext>
              </a:extLst>
            </p:cNvPr>
            <p:cNvPicPr>
              <a:picLocks noChangeAspect="1"/>
            </p:cNvPicPr>
            <p:nvPr/>
          </p:nvPicPr>
          <p:blipFill>
            <a:blip r:embed="rId4"/>
            <a:stretch>
              <a:fillRect/>
            </a:stretch>
          </p:blipFill>
          <p:spPr>
            <a:xfrm>
              <a:off x="9452113" y="5974207"/>
              <a:ext cx="2739887" cy="784485"/>
            </a:xfrm>
            <a:prstGeom prst="rect">
              <a:avLst/>
            </a:prstGeom>
          </p:spPr>
        </p:pic>
      </p:grpSp>
      <p:pic>
        <p:nvPicPr>
          <p:cNvPr id="3" name="Picture 2" descr="Logo&#10;&#10;Description automatically generated">
            <a:extLst>
              <a:ext uri="{FF2B5EF4-FFF2-40B4-BE49-F238E27FC236}">
                <a16:creationId xmlns:a16="http://schemas.microsoft.com/office/drawing/2014/main" id="{8B8B48E9-8307-4DA4-9FAB-53AD12DE14BF}"/>
              </a:ext>
            </a:extLst>
          </p:cNvPr>
          <p:cNvPicPr>
            <a:picLocks noChangeAspect="1"/>
          </p:cNvPicPr>
          <p:nvPr/>
        </p:nvPicPr>
        <p:blipFill>
          <a:blip r:embed="rId5"/>
          <a:stretch>
            <a:fillRect/>
          </a:stretch>
        </p:blipFill>
        <p:spPr>
          <a:xfrm>
            <a:off x="399953" y="513791"/>
            <a:ext cx="8575002" cy="2205657"/>
          </a:xfrm>
          <a:prstGeom prst="rect">
            <a:avLst/>
          </a:prstGeom>
        </p:spPr>
      </p:pic>
      <p:sp>
        <p:nvSpPr>
          <p:cNvPr id="2" name="TextBox 1">
            <a:extLst>
              <a:ext uri="{FF2B5EF4-FFF2-40B4-BE49-F238E27FC236}">
                <a16:creationId xmlns:a16="http://schemas.microsoft.com/office/drawing/2014/main" id="{73446E82-6825-45E8-91D5-644BDAF9C45B}"/>
              </a:ext>
            </a:extLst>
          </p:cNvPr>
          <p:cNvSpPr txBox="1"/>
          <p:nvPr/>
        </p:nvSpPr>
        <p:spPr>
          <a:xfrm>
            <a:off x="3763108" y="3226777"/>
            <a:ext cx="6523892" cy="923330"/>
          </a:xfrm>
          <a:prstGeom prst="rect">
            <a:avLst/>
          </a:prstGeom>
          <a:noFill/>
        </p:spPr>
        <p:txBody>
          <a:bodyPr wrap="square" rtlCol="0">
            <a:spAutoFit/>
          </a:bodyPr>
          <a:lstStyle/>
          <a:p>
            <a:r>
              <a:rPr lang="lt-LT" sz="1800" dirty="0" err="1">
                <a:latin typeface="Arial Rounded MT Bold" panose="020F0704030504030204" pitchFamily="34" charset="0"/>
              </a:rPr>
              <a:t>Audio</a:t>
            </a:r>
            <a:r>
              <a:rPr lang="lt-LT" sz="1800" dirty="0">
                <a:latin typeface="Arial Rounded MT Bold" panose="020F0704030504030204" pitchFamily="34" charset="0"/>
              </a:rPr>
              <a:t> knyga: KOKIE YRA ĮSPĖJAMIEJI POŽYMIAI, PARODANTYS, KAD YRA SMURTAUJAMA PRIEŠ VYRESNIUS ŽMONES?</a:t>
            </a:r>
            <a:endParaRPr lang="en-GB" dirty="0"/>
          </a:p>
        </p:txBody>
      </p:sp>
      <p:pic>
        <p:nvPicPr>
          <p:cNvPr id="6" name="Balsas 001">
            <a:hlinkClick r:id="" action="ppaction://media"/>
            <a:extLst>
              <a:ext uri="{FF2B5EF4-FFF2-40B4-BE49-F238E27FC236}">
                <a16:creationId xmlns:a16="http://schemas.microsoft.com/office/drawing/2014/main" id="{F01515D3-76E5-4F61-BE8E-835403472F4E}"/>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3763108" y="4170073"/>
            <a:ext cx="487363" cy="487363"/>
          </a:xfrm>
          <a:prstGeom prst="ellipse">
            <a:avLst/>
          </a:prstGeom>
          <a:ln>
            <a:noFill/>
          </a:ln>
          <a:effectLst>
            <a:softEdge rad="112500"/>
          </a:effectLst>
        </p:spPr>
      </p:pic>
    </p:spTree>
    <p:extLst>
      <p:ext uri="{BB962C8B-B14F-4D97-AF65-F5344CB8AC3E}">
        <p14:creationId xmlns:p14="http://schemas.microsoft.com/office/powerpoint/2010/main" val="10857949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7" fill="hold" display="0">
                  <p:stCondLst>
                    <p:cond delay="indefinite"/>
                  </p:stCondLst>
                  <p:endCondLst>
                    <p:cond evt="onStopAudio" delay="0">
                      <p:tgtEl>
                        <p:sldTgt/>
                      </p:tgtEl>
                    </p:cond>
                  </p:endCondLst>
                </p:cTn>
                <p:tgtEl>
                  <p:spTgt spid="6"/>
                </p:tgtEl>
              </p:cMediaNode>
            </p:audio>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descr="A picture containing bandage&#10;&#10;Description automatically generated">
            <a:extLst>
              <a:ext uri="{FF2B5EF4-FFF2-40B4-BE49-F238E27FC236}">
                <a16:creationId xmlns:a16="http://schemas.microsoft.com/office/drawing/2014/main" id="{BF7BA9EC-248F-4BCD-A27B-4C0C7F9CD194}"/>
              </a:ext>
            </a:extLst>
          </p:cNvPr>
          <p:cNvPicPr>
            <a:picLocks noChangeAspect="1"/>
          </p:cNvPicPr>
          <p:nvPr/>
        </p:nvPicPr>
        <p:blipFill>
          <a:blip r:embed="rId4"/>
          <a:stretch>
            <a:fillRect/>
          </a:stretch>
        </p:blipFill>
        <p:spPr>
          <a:xfrm>
            <a:off x="0" y="1901048"/>
            <a:ext cx="12085884" cy="3108722"/>
          </a:xfrm>
          <a:prstGeom prst="rect">
            <a:avLst/>
          </a:prstGeom>
        </p:spPr>
      </p:pic>
      <p:grpSp>
        <p:nvGrpSpPr>
          <p:cNvPr id="15" name="Group 14">
            <a:extLst>
              <a:ext uri="{FF2B5EF4-FFF2-40B4-BE49-F238E27FC236}">
                <a16:creationId xmlns:a16="http://schemas.microsoft.com/office/drawing/2014/main" id="{CA3059DD-6B11-5446-A5D8-E33A28EE1A2D}"/>
              </a:ext>
            </a:extLst>
          </p:cNvPr>
          <p:cNvGrpSpPr/>
          <p:nvPr/>
        </p:nvGrpSpPr>
        <p:grpSpPr>
          <a:xfrm>
            <a:off x="9452113" y="5974207"/>
            <a:ext cx="2739887" cy="784485"/>
            <a:chOff x="9452113" y="5974207"/>
            <a:chExt cx="2739887" cy="784485"/>
          </a:xfrm>
        </p:grpSpPr>
        <p:sp>
          <p:nvSpPr>
            <p:cNvPr id="14" name="Rounded Rectangle 13">
              <a:extLst>
                <a:ext uri="{FF2B5EF4-FFF2-40B4-BE49-F238E27FC236}">
                  <a16:creationId xmlns:a16="http://schemas.microsoft.com/office/drawing/2014/main" id="{D917E228-1EBE-F242-9D67-F9B285BDCD37}"/>
                </a:ext>
              </a:extLst>
            </p:cNvPr>
            <p:cNvSpPr/>
            <p:nvPr/>
          </p:nvSpPr>
          <p:spPr>
            <a:xfrm>
              <a:off x="9527458" y="6032090"/>
              <a:ext cx="2536724" cy="671052"/>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4CE509D2-F958-6640-8EFF-B4B3C0E5089E}"/>
                </a:ext>
              </a:extLst>
            </p:cNvPr>
            <p:cNvPicPr>
              <a:picLocks noChangeAspect="1"/>
            </p:cNvPicPr>
            <p:nvPr/>
          </p:nvPicPr>
          <p:blipFill>
            <a:blip r:embed="rId5"/>
            <a:stretch>
              <a:fillRect/>
            </a:stretch>
          </p:blipFill>
          <p:spPr>
            <a:xfrm>
              <a:off x="9452113" y="5974207"/>
              <a:ext cx="2739887" cy="784485"/>
            </a:xfrm>
            <a:prstGeom prst="rect">
              <a:avLst/>
            </a:prstGeom>
          </p:spPr>
        </p:pic>
      </p:grpSp>
      <p:pic>
        <p:nvPicPr>
          <p:cNvPr id="2" name="Picture 1" descr="Logo&#10;&#10;Description automatically generated">
            <a:extLst>
              <a:ext uri="{FF2B5EF4-FFF2-40B4-BE49-F238E27FC236}">
                <a16:creationId xmlns:a16="http://schemas.microsoft.com/office/drawing/2014/main" id="{918161DE-7FB4-4576-9B01-D856BCD108DF}"/>
              </a:ext>
            </a:extLst>
          </p:cNvPr>
          <p:cNvPicPr>
            <a:picLocks noChangeAspect="1"/>
          </p:cNvPicPr>
          <p:nvPr/>
        </p:nvPicPr>
        <p:blipFill>
          <a:blip r:embed="rId6"/>
          <a:stretch>
            <a:fillRect/>
          </a:stretch>
        </p:blipFill>
        <p:spPr>
          <a:xfrm>
            <a:off x="191673" y="270213"/>
            <a:ext cx="2333087" cy="600115"/>
          </a:xfrm>
          <a:prstGeom prst="rect">
            <a:avLst/>
          </a:prstGeom>
        </p:spPr>
      </p:pic>
      <p:pic>
        <p:nvPicPr>
          <p:cNvPr id="8" name="Picture 7">
            <a:extLst>
              <a:ext uri="{FF2B5EF4-FFF2-40B4-BE49-F238E27FC236}">
                <a16:creationId xmlns:a16="http://schemas.microsoft.com/office/drawing/2014/main" id="{F9FBFA10-A132-4C5F-8F0C-1869F28B6D3E}"/>
              </a:ext>
            </a:extLst>
          </p:cNvPr>
          <p:cNvPicPr>
            <a:picLocks noChangeAspect="1"/>
          </p:cNvPicPr>
          <p:nvPr/>
        </p:nvPicPr>
        <p:blipFill rotWithShape="1">
          <a:blip r:embed="rId7"/>
          <a:srcRect l="10780" t="34102" r="9813" b="35513"/>
          <a:stretch/>
        </p:blipFill>
        <p:spPr>
          <a:xfrm>
            <a:off x="191673" y="2680450"/>
            <a:ext cx="2766792" cy="1497100"/>
          </a:xfrm>
          <a:prstGeom prst="rect">
            <a:avLst/>
          </a:prstGeom>
        </p:spPr>
      </p:pic>
      <p:pic>
        <p:nvPicPr>
          <p:cNvPr id="1026" name="Picture 2" descr="heart break love GIF by Lisa Vertudaches">
            <a:extLst>
              <a:ext uri="{FF2B5EF4-FFF2-40B4-BE49-F238E27FC236}">
                <a16:creationId xmlns:a16="http://schemas.microsoft.com/office/drawing/2014/main" id="{63A79C1A-C3A4-4471-A907-4B1C8DE5621A}"/>
              </a:ext>
            </a:extLst>
          </p:cNvPr>
          <p:cNvPicPr>
            <a:picLocks noChangeAspect="1" noChangeArrowheads="1" noCrop="1"/>
          </p:cNvPicPr>
          <p:nvPr/>
        </p:nvPicPr>
        <p:blipFill>
          <a:blip r:embed="rId8">
            <a:extLst>
              <a:ext uri="{28A0092B-C50C-407E-A947-70E740481C1C}">
                <a14:useLocalDpi xmlns:a14="http://schemas.microsoft.com/office/drawing/2010/main" val="0"/>
              </a:ext>
            </a:extLst>
          </a:blip>
          <a:srcRect/>
          <a:stretch>
            <a:fillRect/>
          </a:stretch>
        </p:blipFill>
        <p:spPr bwMode="auto">
          <a:xfrm>
            <a:off x="10565655" y="1"/>
            <a:ext cx="1626345" cy="1845498"/>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
            <a:extLst>
              <a:ext uri="{FF2B5EF4-FFF2-40B4-BE49-F238E27FC236}">
                <a16:creationId xmlns:a16="http://schemas.microsoft.com/office/drawing/2014/main" id="{02345D6C-05F1-4E2F-9EAF-C7D5B493E328}"/>
              </a:ext>
            </a:extLst>
          </p:cNvPr>
          <p:cNvPicPr>
            <a:picLocks noChangeAspect="1"/>
          </p:cNvPicPr>
          <p:nvPr/>
        </p:nvPicPr>
        <p:blipFill rotWithShape="1">
          <a:blip r:embed="rId9"/>
          <a:srcRect t="17594" b="19285"/>
          <a:stretch/>
        </p:blipFill>
        <p:spPr>
          <a:xfrm>
            <a:off x="6567853" y="922750"/>
            <a:ext cx="1847507" cy="1649077"/>
          </a:xfrm>
          <a:prstGeom prst="rect">
            <a:avLst/>
          </a:prstGeom>
        </p:spPr>
      </p:pic>
      <p:sp>
        <p:nvSpPr>
          <p:cNvPr id="3" name="TextBox 2">
            <a:extLst>
              <a:ext uri="{FF2B5EF4-FFF2-40B4-BE49-F238E27FC236}">
                <a16:creationId xmlns:a16="http://schemas.microsoft.com/office/drawing/2014/main" id="{DFC7AF25-A7B8-4D53-AA1B-D9A46D92D65D}"/>
              </a:ext>
            </a:extLst>
          </p:cNvPr>
          <p:cNvSpPr txBox="1"/>
          <p:nvPr/>
        </p:nvSpPr>
        <p:spPr>
          <a:xfrm>
            <a:off x="9606589" y="2571827"/>
            <a:ext cx="2078388" cy="1477328"/>
          </a:xfrm>
          <a:prstGeom prst="rect">
            <a:avLst/>
          </a:prstGeom>
          <a:noFill/>
        </p:spPr>
        <p:txBody>
          <a:bodyPr wrap="square" rtlCol="0">
            <a:spAutoFit/>
          </a:bodyPr>
          <a:lstStyle/>
          <a:p>
            <a:r>
              <a:rPr lang="lt-LT" sz="1800" dirty="0">
                <a:effectLst/>
                <a:latin typeface="Times New Roman" panose="02020603050405020304" pitchFamily="18" charset="0"/>
                <a:ea typeface="Calibri" panose="020F0502020204030204" pitchFamily="34" charset="0"/>
              </a:rPr>
              <a:t>Šioje </a:t>
            </a:r>
            <a:r>
              <a:rPr lang="lt-LT" sz="1800" dirty="0" err="1">
                <a:effectLst/>
                <a:latin typeface="Times New Roman" panose="02020603050405020304" pitchFamily="18" charset="0"/>
                <a:ea typeface="Calibri" panose="020F0502020204030204" pitchFamily="34" charset="0"/>
              </a:rPr>
              <a:t>audioknygoje</a:t>
            </a:r>
            <a:r>
              <a:rPr lang="lt-LT" sz="1800" dirty="0">
                <a:effectLst/>
                <a:latin typeface="Times New Roman" panose="02020603050405020304" pitchFamily="18" charset="0"/>
                <a:ea typeface="Calibri" panose="020F0502020204030204" pitchFamily="34" charset="0"/>
              </a:rPr>
              <a:t> sužinosite daugiau apie prievartos prieš vyresnio amžiaus žmones požymius.</a:t>
            </a:r>
            <a:endParaRPr lang="en-GB" dirty="0"/>
          </a:p>
        </p:txBody>
      </p:sp>
      <p:sp>
        <p:nvSpPr>
          <p:cNvPr id="4" name="TextBox 3">
            <a:extLst>
              <a:ext uri="{FF2B5EF4-FFF2-40B4-BE49-F238E27FC236}">
                <a16:creationId xmlns:a16="http://schemas.microsoft.com/office/drawing/2014/main" id="{94819A07-632D-4C0B-B8F8-66ACD28A23A0}"/>
              </a:ext>
            </a:extLst>
          </p:cNvPr>
          <p:cNvSpPr txBox="1"/>
          <p:nvPr/>
        </p:nvSpPr>
        <p:spPr>
          <a:xfrm>
            <a:off x="3728361" y="2879604"/>
            <a:ext cx="5108331" cy="1384995"/>
          </a:xfrm>
          <a:prstGeom prst="rect">
            <a:avLst/>
          </a:prstGeom>
          <a:noFill/>
        </p:spPr>
        <p:txBody>
          <a:bodyPr wrap="square" rtlCol="0">
            <a:spAutoFit/>
          </a:bodyPr>
          <a:lstStyle/>
          <a:p>
            <a:pPr algn="just"/>
            <a:r>
              <a:rPr lang="lt-LT" sz="1400" dirty="0">
                <a:effectLst/>
                <a:latin typeface="Times New Roman" panose="02020603050405020304" pitchFamily="18" charset="0"/>
                <a:ea typeface="Calibri" panose="020F0502020204030204" pitchFamily="34" charset="0"/>
              </a:rPr>
              <a:t>Prievarta prieš vyresnio amžiaus žmones gali būti įvairių formų, todėl ją dažnai sunku pastebėti. Dažniausiai prieš vyresnius žmonės yra naudojama fizinė jėga, pasireiškianti įvairiais kūno sužalojimais arba psichologiniu spaudimu, įvairiomis manipuliacijomis. Svarbu, kad jei artimieji sužino apie patiriamą smurtą artimoje aplinkoje, imtųsi visų įmanomų priemonių, kad įvyktų prevencija. </a:t>
            </a:r>
            <a:endParaRPr lang="en-GB" sz="1400" dirty="0"/>
          </a:p>
        </p:txBody>
      </p:sp>
      <p:pic>
        <p:nvPicPr>
          <p:cNvPr id="5" name="Pozymiai1">
            <a:hlinkClick r:id="" action="ppaction://media"/>
            <a:extLst>
              <a:ext uri="{FF2B5EF4-FFF2-40B4-BE49-F238E27FC236}">
                <a16:creationId xmlns:a16="http://schemas.microsoft.com/office/drawing/2014/main" id="{28C813EB-6145-4611-8AC4-2737179BF652}"/>
              </a:ext>
            </a:extLst>
          </p:cNvPr>
          <p:cNvPicPr>
            <a:picLocks noChangeAspect="1"/>
          </p:cNvPicPr>
          <p:nvPr>
            <a:audioFile r:link="rId2"/>
            <p:extLst>
              <p:ext uri="{DAA4B4D4-6D71-4841-9C94-3DE7FCFB9230}">
                <p14:media xmlns:p14="http://schemas.microsoft.com/office/powerpoint/2010/main" r:embed="rId1"/>
              </p:ext>
            </p:extLst>
          </p:nvPr>
        </p:nvPicPr>
        <p:blipFill>
          <a:blip r:embed="rId10"/>
          <a:stretch>
            <a:fillRect/>
          </a:stretch>
        </p:blipFill>
        <p:spPr>
          <a:xfrm>
            <a:off x="2471102" y="4416087"/>
            <a:ext cx="487363" cy="487363"/>
          </a:xfrm>
          <a:prstGeom prst="ellipse">
            <a:avLst/>
          </a:prstGeom>
          <a:ln>
            <a:noFill/>
          </a:ln>
          <a:effectLst>
            <a:softEdge rad="112500"/>
          </a:effectLst>
        </p:spPr>
      </p:pic>
    </p:spTree>
    <p:extLst>
      <p:ext uri="{BB962C8B-B14F-4D97-AF65-F5344CB8AC3E}">
        <p14:creationId xmlns:p14="http://schemas.microsoft.com/office/powerpoint/2010/main" val="6941702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7" fill="hold" display="0">
                  <p:stCondLst>
                    <p:cond delay="indefinite"/>
                  </p:stCondLst>
                  <p:endCondLst>
                    <p:cond evt="onStopAudio" delay="0">
                      <p:tgtEl>
                        <p:sldTgt/>
                      </p:tgtEl>
                    </p:cond>
                  </p:endCondLst>
                </p:cTn>
                <p:tgtEl>
                  <p:spTgt spid="5"/>
                </p:tgtEl>
              </p:cMediaNode>
            </p:audi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descr="A picture containing bandage&#10;&#10;Description automatically generated">
            <a:extLst>
              <a:ext uri="{FF2B5EF4-FFF2-40B4-BE49-F238E27FC236}">
                <a16:creationId xmlns:a16="http://schemas.microsoft.com/office/drawing/2014/main" id="{BF7BA9EC-248F-4BCD-A27B-4C0C7F9CD194}"/>
              </a:ext>
            </a:extLst>
          </p:cNvPr>
          <p:cNvPicPr>
            <a:picLocks noChangeAspect="1"/>
          </p:cNvPicPr>
          <p:nvPr/>
        </p:nvPicPr>
        <p:blipFill>
          <a:blip r:embed="rId4"/>
          <a:stretch>
            <a:fillRect/>
          </a:stretch>
        </p:blipFill>
        <p:spPr>
          <a:xfrm>
            <a:off x="0" y="2040611"/>
            <a:ext cx="12085884" cy="3108722"/>
          </a:xfrm>
          <a:prstGeom prst="rect">
            <a:avLst/>
          </a:prstGeom>
        </p:spPr>
      </p:pic>
      <p:grpSp>
        <p:nvGrpSpPr>
          <p:cNvPr id="15" name="Group 14">
            <a:extLst>
              <a:ext uri="{FF2B5EF4-FFF2-40B4-BE49-F238E27FC236}">
                <a16:creationId xmlns:a16="http://schemas.microsoft.com/office/drawing/2014/main" id="{CA3059DD-6B11-5446-A5D8-E33A28EE1A2D}"/>
              </a:ext>
            </a:extLst>
          </p:cNvPr>
          <p:cNvGrpSpPr/>
          <p:nvPr/>
        </p:nvGrpSpPr>
        <p:grpSpPr>
          <a:xfrm>
            <a:off x="9452113" y="5974207"/>
            <a:ext cx="2739887" cy="784485"/>
            <a:chOff x="9452113" y="5974207"/>
            <a:chExt cx="2739887" cy="784485"/>
          </a:xfrm>
        </p:grpSpPr>
        <p:sp>
          <p:nvSpPr>
            <p:cNvPr id="14" name="Rounded Rectangle 13">
              <a:extLst>
                <a:ext uri="{FF2B5EF4-FFF2-40B4-BE49-F238E27FC236}">
                  <a16:creationId xmlns:a16="http://schemas.microsoft.com/office/drawing/2014/main" id="{D917E228-1EBE-F242-9D67-F9B285BDCD37}"/>
                </a:ext>
              </a:extLst>
            </p:cNvPr>
            <p:cNvSpPr/>
            <p:nvPr/>
          </p:nvSpPr>
          <p:spPr>
            <a:xfrm>
              <a:off x="9527458" y="6032090"/>
              <a:ext cx="2536724" cy="671052"/>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4CE509D2-F958-6640-8EFF-B4B3C0E5089E}"/>
                </a:ext>
              </a:extLst>
            </p:cNvPr>
            <p:cNvPicPr>
              <a:picLocks noChangeAspect="1"/>
            </p:cNvPicPr>
            <p:nvPr/>
          </p:nvPicPr>
          <p:blipFill>
            <a:blip r:embed="rId5"/>
            <a:stretch>
              <a:fillRect/>
            </a:stretch>
          </p:blipFill>
          <p:spPr>
            <a:xfrm>
              <a:off x="9452113" y="5974207"/>
              <a:ext cx="2739887" cy="784485"/>
            </a:xfrm>
            <a:prstGeom prst="rect">
              <a:avLst/>
            </a:prstGeom>
          </p:spPr>
        </p:pic>
      </p:grpSp>
      <p:pic>
        <p:nvPicPr>
          <p:cNvPr id="2" name="Picture 1" descr="Logo&#10;&#10;Description automatically generated">
            <a:extLst>
              <a:ext uri="{FF2B5EF4-FFF2-40B4-BE49-F238E27FC236}">
                <a16:creationId xmlns:a16="http://schemas.microsoft.com/office/drawing/2014/main" id="{918161DE-7FB4-4576-9B01-D856BCD108DF}"/>
              </a:ext>
            </a:extLst>
          </p:cNvPr>
          <p:cNvPicPr>
            <a:picLocks noChangeAspect="1"/>
          </p:cNvPicPr>
          <p:nvPr/>
        </p:nvPicPr>
        <p:blipFill>
          <a:blip r:embed="rId6"/>
          <a:stretch>
            <a:fillRect/>
          </a:stretch>
        </p:blipFill>
        <p:spPr>
          <a:xfrm>
            <a:off x="191673" y="270213"/>
            <a:ext cx="2333087" cy="600115"/>
          </a:xfrm>
          <a:prstGeom prst="rect">
            <a:avLst/>
          </a:prstGeom>
        </p:spPr>
      </p:pic>
      <p:pic>
        <p:nvPicPr>
          <p:cNvPr id="8" name="Picture 7">
            <a:extLst>
              <a:ext uri="{FF2B5EF4-FFF2-40B4-BE49-F238E27FC236}">
                <a16:creationId xmlns:a16="http://schemas.microsoft.com/office/drawing/2014/main" id="{F9FBFA10-A132-4C5F-8F0C-1869F28B6D3E}"/>
              </a:ext>
            </a:extLst>
          </p:cNvPr>
          <p:cNvPicPr>
            <a:picLocks noChangeAspect="1"/>
          </p:cNvPicPr>
          <p:nvPr/>
        </p:nvPicPr>
        <p:blipFill rotWithShape="1">
          <a:blip r:embed="rId7"/>
          <a:srcRect l="10780" t="34102" r="9813" b="35513"/>
          <a:stretch/>
        </p:blipFill>
        <p:spPr>
          <a:xfrm>
            <a:off x="191673" y="2680450"/>
            <a:ext cx="2766792" cy="1497100"/>
          </a:xfrm>
          <a:prstGeom prst="rect">
            <a:avLst/>
          </a:prstGeom>
        </p:spPr>
      </p:pic>
      <p:pic>
        <p:nvPicPr>
          <p:cNvPr id="1026" name="Picture 2" descr="heart break love GIF by Lisa Vertudaches">
            <a:extLst>
              <a:ext uri="{FF2B5EF4-FFF2-40B4-BE49-F238E27FC236}">
                <a16:creationId xmlns:a16="http://schemas.microsoft.com/office/drawing/2014/main" id="{63A79C1A-C3A4-4471-A907-4B1C8DE5621A}"/>
              </a:ext>
            </a:extLst>
          </p:cNvPr>
          <p:cNvPicPr>
            <a:picLocks noChangeAspect="1" noChangeArrowheads="1" noCrop="1"/>
          </p:cNvPicPr>
          <p:nvPr/>
        </p:nvPicPr>
        <p:blipFill>
          <a:blip r:embed="rId8">
            <a:extLst>
              <a:ext uri="{28A0092B-C50C-407E-A947-70E740481C1C}">
                <a14:useLocalDpi xmlns:a14="http://schemas.microsoft.com/office/drawing/2010/main" val="0"/>
              </a:ext>
            </a:extLst>
          </a:blip>
          <a:srcRect/>
          <a:stretch>
            <a:fillRect/>
          </a:stretch>
        </p:blipFill>
        <p:spPr bwMode="auto">
          <a:xfrm>
            <a:off x="10565655" y="1"/>
            <a:ext cx="1626345" cy="1845498"/>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
            <a:extLst>
              <a:ext uri="{FF2B5EF4-FFF2-40B4-BE49-F238E27FC236}">
                <a16:creationId xmlns:a16="http://schemas.microsoft.com/office/drawing/2014/main" id="{02345D6C-05F1-4E2F-9EAF-C7D5B493E328}"/>
              </a:ext>
            </a:extLst>
          </p:cNvPr>
          <p:cNvPicPr>
            <a:picLocks noChangeAspect="1"/>
          </p:cNvPicPr>
          <p:nvPr/>
        </p:nvPicPr>
        <p:blipFill rotWithShape="1">
          <a:blip r:embed="rId9"/>
          <a:srcRect t="17594" b="19285"/>
          <a:stretch/>
        </p:blipFill>
        <p:spPr>
          <a:xfrm>
            <a:off x="6567853" y="922750"/>
            <a:ext cx="1847507" cy="1649077"/>
          </a:xfrm>
          <a:prstGeom prst="rect">
            <a:avLst/>
          </a:prstGeom>
        </p:spPr>
      </p:pic>
      <p:sp>
        <p:nvSpPr>
          <p:cNvPr id="3" name="TextBox 2">
            <a:extLst>
              <a:ext uri="{FF2B5EF4-FFF2-40B4-BE49-F238E27FC236}">
                <a16:creationId xmlns:a16="http://schemas.microsoft.com/office/drawing/2014/main" id="{FBB75650-7A6E-4023-941D-D58D2533D271}"/>
              </a:ext>
            </a:extLst>
          </p:cNvPr>
          <p:cNvSpPr txBox="1"/>
          <p:nvPr/>
        </p:nvSpPr>
        <p:spPr>
          <a:xfrm>
            <a:off x="9541351" y="2569640"/>
            <a:ext cx="2048608" cy="1477328"/>
          </a:xfrm>
          <a:prstGeom prst="rect">
            <a:avLst/>
          </a:prstGeom>
          <a:noFill/>
        </p:spPr>
        <p:txBody>
          <a:bodyPr wrap="square" rtlCol="0">
            <a:spAutoFit/>
          </a:bodyPr>
          <a:lstStyle/>
          <a:p>
            <a:r>
              <a:rPr lang="lt-LT" sz="1800" dirty="0">
                <a:effectLst/>
                <a:latin typeface="Times New Roman" panose="02020603050405020304" pitchFamily="18" charset="0"/>
                <a:ea typeface="Calibri" panose="020F0502020204030204" pitchFamily="34" charset="0"/>
              </a:rPr>
              <a:t>Šioje </a:t>
            </a:r>
            <a:r>
              <a:rPr lang="lt-LT" sz="1800" dirty="0" err="1">
                <a:effectLst/>
                <a:latin typeface="Times New Roman" panose="02020603050405020304" pitchFamily="18" charset="0"/>
                <a:ea typeface="Calibri" panose="020F0502020204030204" pitchFamily="34" charset="0"/>
              </a:rPr>
              <a:t>audioknygoje</a:t>
            </a:r>
            <a:r>
              <a:rPr lang="lt-LT" sz="1800" dirty="0">
                <a:effectLst/>
                <a:latin typeface="Times New Roman" panose="02020603050405020304" pitchFamily="18" charset="0"/>
                <a:ea typeface="Calibri" panose="020F0502020204030204" pitchFamily="34" charset="0"/>
              </a:rPr>
              <a:t> sužinosite daugiau apie prievartos prieš vyresnio amžiaus žmones požymius.</a:t>
            </a:r>
            <a:endParaRPr lang="en-GB" dirty="0"/>
          </a:p>
        </p:txBody>
      </p:sp>
      <p:sp>
        <p:nvSpPr>
          <p:cNvPr id="4" name="TextBox 3">
            <a:extLst>
              <a:ext uri="{FF2B5EF4-FFF2-40B4-BE49-F238E27FC236}">
                <a16:creationId xmlns:a16="http://schemas.microsoft.com/office/drawing/2014/main" id="{E8AD14E8-9C5C-4679-98A6-9F59FA9CE50A}"/>
              </a:ext>
            </a:extLst>
          </p:cNvPr>
          <p:cNvSpPr txBox="1"/>
          <p:nvPr/>
        </p:nvSpPr>
        <p:spPr>
          <a:xfrm>
            <a:off x="3770477" y="3010196"/>
            <a:ext cx="4958861" cy="1600438"/>
          </a:xfrm>
          <a:prstGeom prst="rect">
            <a:avLst/>
          </a:prstGeom>
          <a:noFill/>
        </p:spPr>
        <p:txBody>
          <a:bodyPr wrap="square" rtlCol="0">
            <a:spAutoFit/>
          </a:bodyPr>
          <a:lstStyle/>
          <a:p>
            <a:pPr algn="just"/>
            <a:r>
              <a:rPr lang="lt-LT" sz="1400" dirty="0">
                <a:latin typeface="Times New Roman" panose="02020603050405020304" pitchFamily="18" charset="0"/>
                <a:ea typeface="Calibri" panose="020F0502020204030204" pitchFamily="34" charset="0"/>
              </a:rPr>
              <a:t>Jei Jūsų artimasis patiria smurtą dažniausiai staiga pakinta jo elgesys: pablogėja fizinė sveikata, suprastėja jo emocinė būklė, asmuo tampa vangus, prislėgtas, nieko nenorintis bei pasikeičia jo finansinė situacija – nebeturi pinigų, nuolat prašo paskolinti ir panašiai. </a:t>
            </a:r>
            <a:r>
              <a:rPr lang="lt-LT" sz="1400" dirty="0">
                <a:effectLst/>
                <a:latin typeface="Times New Roman" panose="02020603050405020304" pitchFamily="18" charset="0"/>
                <a:ea typeface="Calibri" panose="020F0502020204030204" pitchFamily="34" charset="0"/>
              </a:rPr>
              <a:t>Konkretūs prievartos prieš vyresnio amžiaus žmones požymiai skiriasi priklausomai nuo to, kokio tipo prievartą jie patiria</a:t>
            </a:r>
            <a:r>
              <a:rPr lang="lt-LT" sz="1400">
                <a:effectLst/>
                <a:latin typeface="Times New Roman" panose="02020603050405020304" pitchFamily="18" charset="0"/>
                <a:ea typeface="Calibri" panose="020F0502020204030204" pitchFamily="34" charset="0"/>
              </a:rPr>
              <a:t>. </a:t>
            </a:r>
            <a:endParaRPr lang="en-GB" sz="1400" dirty="0"/>
          </a:p>
        </p:txBody>
      </p:sp>
      <p:pic>
        <p:nvPicPr>
          <p:cNvPr id="7" name="Istaisytas">
            <a:hlinkClick r:id="" action="ppaction://media"/>
            <a:extLst>
              <a:ext uri="{FF2B5EF4-FFF2-40B4-BE49-F238E27FC236}">
                <a16:creationId xmlns:a16="http://schemas.microsoft.com/office/drawing/2014/main" id="{ADD8CED2-6257-46AA-952F-B89DDABB341C}"/>
              </a:ext>
            </a:extLst>
          </p:cNvPr>
          <p:cNvPicPr>
            <a:picLocks noChangeAspect="1"/>
          </p:cNvPicPr>
          <p:nvPr>
            <a:audioFile r:link="rId2"/>
            <p:extLst>
              <p:ext uri="{DAA4B4D4-6D71-4841-9C94-3DE7FCFB9230}">
                <p14:media xmlns:p14="http://schemas.microsoft.com/office/powerpoint/2010/main" r:embed="rId1"/>
              </p:ext>
            </p:extLst>
          </p:nvPr>
        </p:nvPicPr>
        <p:blipFill>
          <a:blip r:embed="rId10"/>
          <a:stretch>
            <a:fillRect/>
          </a:stretch>
        </p:blipFill>
        <p:spPr>
          <a:xfrm>
            <a:off x="2524760" y="4372662"/>
            <a:ext cx="487363" cy="487363"/>
          </a:xfrm>
          <a:prstGeom prst="ellipse">
            <a:avLst/>
          </a:prstGeom>
          <a:ln>
            <a:noFill/>
          </a:ln>
          <a:effectLst>
            <a:softEdge rad="112500"/>
          </a:effectLst>
        </p:spPr>
      </p:pic>
    </p:spTree>
    <p:extLst>
      <p:ext uri="{BB962C8B-B14F-4D97-AF65-F5344CB8AC3E}">
        <p14:creationId xmlns:p14="http://schemas.microsoft.com/office/powerpoint/2010/main" val="23589374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7" fill="hold" display="0">
                  <p:stCondLst>
                    <p:cond delay="indefinite"/>
                  </p:stCondLst>
                  <p:endCondLst>
                    <p:cond evt="onStopAudio" delay="0">
                      <p:tgtEl>
                        <p:sldTgt/>
                      </p:tgtEl>
                    </p:cond>
                  </p:endCondLst>
                </p:cTn>
                <p:tgtEl>
                  <p:spTgt spid="7"/>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descr="A picture containing bandage&#10;&#10;Description automatically generated">
            <a:extLst>
              <a:ext uri="{FF2B5EF4-FFF2-40B4-BE49-F238E27FC236}">
                <a16:creationId xmlns:a16="http://schemas.microsoft.com/office/drawing/2014/main" id="{BF7BA9EC-248F-4BCD-A27B-4C0C7F9CD194}"/>
              </a:ext>
            </a:extLst>
          </p:cNvPr>
          <p:cNvPicPr>
            <a:picLocks noChangeAspect="1"/>
          </p:cNvPicPr>
          <p:nvPr/>
        </p:nvPicPr>
        <p:blipFill>
          <a:blip r:embed="rId4"/>
          <a:stretch>
            <a:fillRect/>
          </a:stretch>
        </p:blipFill>
        <p:spPr>
          <a:xfrm>
            <a:off x="48466" y="1903780"/>
            <a:ext cx="12085884" cy="3108722"/>
          </a:xfrm>
          <a:prstGeom prst="rect">
            <a:avLst/>
          </a:prstGeom>
        </p:spPr>
      </p:pic>
      <p:grpSp>
        <p:nvGrpSpPr>
          <p:cNvPr id="15" name="Group 14">
            <a:extLst>
              <a:ext uri="{FF2B5EF4-FFF2-40B4-BE49-F238E27FC236}">
                <a16:creationId xmlns:a16="http://schemas.microsoft.com/office/drawing/2014/main" id="{CA3059DD-6B11-5446-A5D8-E33A28EE1A2D}"/>
              </a:ext>
            </a:extLst>
          </p:cNvPr>
          <p:cNvGrpSpPr/>
          <p:nvPr/>
        </p:nvGrpSpPr>
        <p:grpSpPr>
          <a:xfrm>
            <a:off x="9452113" y="5974207"/>
            <a:ext cx="2739887" cy="784485"/>
            <a:chOff x="9452113" y="5974207"/>
            <a:chExt cx="2739887" cy="784485"/>
          </a:xfrm>
        </p:grpSpPr>
        <p:sp>
          <p:nvSpPr>
            <p:cNvPr id="14" name="Rounded Rectangle 13">
              <a:extLst>
                <a:ext uri="{FF2B5EF4-FFF2-40B4-BE49-F238E27FC236}">
                  <a16:creationId xmlns:a16="http://schemas.microsoft.com/office/drawing/2014/main" id="{D917E228-1EBE-F242-9D67-F9B285BDCD37}"/>
                </a:ext>
              </a:extLst>
            </p:cNvPr>
            <p:cNvSpPr/>
            <p:nvPr/>
          </p:nvSpPr>
          <p:spPr>
            <a:xfrm>
              <a:off x="9527458" y="6032090"/>
              <a:ext cx="2536724" cy="671052"/>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4CE509D2-F958-6640-8EFF-B4B3C0E5089E}"/>
                </a:ext>
              </a:extLst>
            </p:cNvPr>
            <p:cNvPicPr>
              <a:picLocks noChangeAspect="1"/>
            </p:cNvPicPr>
            <p:nvPr/>
          </p:nvPicPr>
          <p:blipFill>
            <a:blip r:embed="rId5"/>
            <a:stretch>
              <a:fillRect/>
            </a:stretch>
          </p:blipFill>
          <p:spPr>
            <a:xfrm>
              <a:off x="9452113" y="5974207"/>
              <a:ext cx="2739887" cy="784485"/>
            </a:xfrm>
            <a:prstGeom prst="rect">
              <a:avLst/>
            </a:prstGeom>
          </p:spPr>
        </p:pic>
      </p:grpSp>
      <p:pic>
        <p:nvPicPr>
          <p:cNvPr id="2" name="Picture 1" descr="Logo&#10;&#10;Description automatically generated">
            <a:extLst>
              <a:ext uri="{FF2B5EF4-FFF2-40B4-BE49-F238E27FC236}">
                <a16:creationId xmlns:a16="http://schemas.microsoft.com/office/drawing/2014/main" id="{918161DE-7FB4-4576-9B01-D856BCD108DF}"/>
              </a:ext>
            </a:extLst>
          </p:cNvPr>
          <p:cNvPicPr>
            <a:picLocks noChangeAspect="1"/>
          </p:cNvPicPr>
          <p:nvPr/>
        </p:nvPicPr>
        <p:blipFill>
          <a:blip r:embed="rId6"/>
          <a:stretch>
            <a:fillRect/>
          </a:stretch>
        </p:blipFill>
        <p:spPr>
          <a:xfrm>
            <a:off x="191673" y="270213"/>
            <a:ext cx="2333087" cy="600115"/>
          </a:xfrm>
          <a:prstGeom prst="rect">
            <a:avLst/>
          </a:prstGeom>
        </p:spPr>
      </p:pic>
      <p:pic>
        <p:nvPicPr>
          <p:cNvPr id="8" name="Picture 7">
            <a:extLst>
              <a:ext uri="{FF2B5EF4-FFF2-40B4-BE49-F238E27FC236}">
                <a16:creationId xmlns:a16="http://schemas.microsoft.com/office/drawing/2014/main" id="{F9FBFA10-A132-4C5F-8F0C-1869F28B6D3E}"/>
              </a:ext>
            </a:extLst>
          </p:cNvPr>
          <p:cNvPicPr>
            <a:picLocks noChangeAspect="1"/>
          </p:cNvPicPr>
          <p:nvPr/>
        </p:nvPicPr>
        <p:blipFill rotWithShape="1">
          <a:blip r:embed="rId7"/>
          <a:srcRect l="10780" t="34102" r="9813" b="35513"/>
          <a:stretch/>
        </p:blipFill>
        <p:spPr>
          <a:xfrm>
            <a:off x="191673" y="2680450"/>
            <a:ext cx="2766792" cy="1497100"/>
          </a:xfrm>
          <a:prstGeom prst="rect">
            <a:avLst/>
          </a:prstGeom>
        </p:spPr>
      </p:pic>
      <p:pic>
        <p:nvPicPr>
          <p:cNvPr id="1026" name="Picture 2" descr="heart break love GIF by Lisa Vertudaches">
            <a:extLst>
              <a:ext uri="{FF2B5EF4-FFF2-40B4-BE49-F238E27FC236}">
                <a16:creationId xmlns:a16="http://schemas.microsoft.com/office/drawing/2014/main" id="{63A79C1A-C3A4-4471-A907-4B1C8DE5621A}"/>
              </a:ext>
            </a:extLst>
          </p:cNvPr>
          <p:cNvPicPr>
            <a:picLocks noChangeAspect="1" noChangeArrowheads="1" noCrop="1"/>
          </p:cNvPicPr>
          <p:nvPr/>
        </p:nvPicPr>
        <p:blipFill>
          <a:blip r:embed="rId8">
            <a:extLst>
              <a:ext uri="{28A0092B-C50C-407E-A947-70E740481C1C}">
                <a14:useLocalDpi xmlns:a14="http://schemas.microsoft.com/office/drawing/2010/main" val="0"/>
              </a:ext>
            </a:extLst>
          </a:blip>
          <a:srcRect/>
          <a:stretch>
            <a:fillRect/>
          </a:stretch>
        </p:blipFill>
        <p:spPr bwMode="auto">
          <a:xfrm>
            <a:off x="10565655" y="1"/>
            <a:ext cx="1626345" cy="1845498"/>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
            <a:extLst>
              <a:ext uri="{FF2B5EF4-FFF2-40B4-BE49-F238E27FC236}">
                <a16:creationId xmlns:a16="http://schemas.microsoft.com/office/drawing/2014/main" id="{02345D6C-05F1-4E2F-9EAF-C7D5B493E328}"/>
              </a:ext>
            </a:extLst>
          </p:cNvPr>
          <p:cNvPicPr>
            <a:picLocks noChangeAspect="1"/>
          </p:cNvPicPr>
          <p:nvPr/>
        </p:nvPicPr>
        <p:blipFill rotWithShape="1">
          <a:blip r:embed="rId9"/>
          <a:srcRect t="17594" b="19285"/>
          <a:stretch/>
        </p:blipFill>
        <p:spPr>
          <a:xfrm>
            <a:off x="6567853" y="922750"/>
            <a:ext cx="1847507" cy="1649077"/>
          </a:xfrm>
          <a:prstGeom prst="rect">
            <a:avLst/>
          </a:prstGeom>
        </p:spPr>
      </p:pic>
      <p:sp>
        <p:nvSpPr>
          <p:cNvPr id="3" name="TextBox 2">
            <a:extLst>
              <a:ext uri="{FF2B5EF4-FFF2-40B4-BE49-F238E27FC236}">
                <a16:creationId xmlns:a16="http://schemas.microsoft.com/office/drawing/2014/main" id="{237910BF-A034-4A9D-9C3B-635FA0366399}"/>
              </a:ext>
            </a:extLst>
          </p:cNvPr>
          <p:cNvSpPr txBox="1"/>
          <p:nvPr/>
        </p:nvSpPr>
        <p:spPr>
          <a:xfrm>
            <a:off x="9527458" y="2571827"/>
            <a:ext cx="2110154" cy="1477328"/>
          </a:xfrm>
          <a:prstGeom prst="rect">
            <a:avLst/>
          </a:prstGeom>
          <a:noFill/>
        </p:spPr>
        <p:txBody>
          <a:bodyPr wrap="square" rtlCol="0">
            <a:spAutoFit/>
          </a:bodyPr>
          <a:lstStyle/>
          <a:p>
            <a:r>
              <a:rPr lang="lt-LT" sz="1800" dirty="0">
                <a:effectLst/>
                <a:latin typeface="Times New Roman" panose="02020603050405020304" pitchFamily="18" charset="0"/>
                <a:ea typeface="Calibri" panose="020F0502020204030204" pitchFamily="34" charset="0"/>
              </a:rPr>
              <a:t>Šioje </a:t>
            </a:r>
            <a:r>
              <a:rPr lang="lt-LT" sz="1800" dirty="0" err="1">
                <a:effectLst/>
                <a:latin typeface="Times New Roman" panose="02020603050405020304" pitchFamily="18" charset="0"/>
                <a:ea typeface="Calibri" panose="020F0502020204030204" pitchFamily="34" charset="0"/>
              </a:rPr>
              <a:t>audioknygoje</a:t>
            </a:r>
            <a:r>
              <a:rPr lang="lt-LT" sz="1800" dirty="0">
                <a:effectLst/>
                <a:latin typeface="Times New Roman" panose="02020603050405020304" pitchFamily="18" charset="0"/>
                <a:ea typeface="Calibri" panose="020F0502020204030204" pitchFamily="34" charset="0"/>
              </a:rPr>
              <a:t> sužinosite daugiau apie prievartos prieš vyresnio amžiaus žmones požymius.</a:t>
            </a:r>
            <a:endParaRPr lang="en-GB" dirty="0"/>
          </a:p>
        </p:txBody>
      </p:sp>
      <p:sp>
        <p:nvSpPr>
          <p:cNvPr id="4" name="TextBox 3">
            <a:extLst>
              <a:ext uri="{FF2B5EF4-FFF2-40B4-BE49-F238E27FC236}">
                <a16:creationId xmlns:a16="http://schemas.microsoft.com/office/drawing/2014/main" id="{EF8BC0EE-5BF0-4BCC-88B8-2376766DBED2}"/>
              </a:ext>
            </a:extLst>
          </p:cNvPr>
          <p:cNvSpPr txBox="1"/>
          <p:nvPr/>
        </p:nvSpPr>
        <p:spPr>
          <a:xfrm>
            <a:off x="3723455" y="2883877"/>
            <a:ext cx="5039012" cy="1384995"/>
          </a:xfrm>
          <a:prstGeom prst="rect">
            <a:avLst/>
          </a:prstGeom>
          <a:noFill/>
        </p:spPr>
        <p:txBody>
          <a:bodyPr wrap="square" rtlCol="0">
            <a:spAutoFit/>
          </a:bodyPr>
          <a:lstStyle/>
          <a:p>
            <a:pPr algn="just"/>
            <a:r>
              <a:rPr lang="lt-LT" sz="1400" dirty="0">
                <a:effectLst/>
                <a:latin typeface="Times New Roman" panose="02020603050405020304" pitchFamily="18" charset="0"/>
                <a:ea typeface="Calibri" panose="020F0502020204030204" pitchFamily="34" charset="0"/>
              </a:rPr>
              <a:t>Prievartos prieš vyresnio amžiaus žmones požymiai ir simptomai dažniausiai būna: įvairūs kūno sužalojimai, tokie kaip mėlynės, įpjovimai ar kaulų lūžiai. </a:t>
            </a:r>
            <a:r>
              <a:rPr lang="lt-LT" sz="1400" dirty="0">
                <a:latin typeface="Times New Roman" panose="02020603050405020304" pitchFamily="18" charset="0"/>
                <a:ea typeface="Calibri" panose="020F0502020204030204" pitchFamily="34" charset="0"/>
              </a:rPr>
              <a:t>Suprastėjusi mityba, kūno svorio pakitimai. Suprastėjusi asmeninė higiena. Padidėjęs nerimas, depresijos simptomai. Nuolatinė pinigų stoka, prašymas pasiskolinti. Atitolimas nuo artimiausių šeimos narių.</a:t>
            </a:r>
            <a:endParaRPr lang="en-GB" sz="1400" dirty="0"/>
          </a:p>
        </p:txBody>
      </p:sp>
      <p:pic>
        <p:nvPicPr>
          <p:cNvPr id="5" name="Pozymiai3">
            <a:hlinkClick r:id="" action="ppaction://media"/>
            <a:extLst>
              <a:ext uri="{FF2B5EF4-FFF2-40B4-BE49-F238E27FC236}">
                <a16:creationId xmlns:a16="http://schemas.microsoft.com/office/drawing/2014/main" id="{4790EDB1-B75B-4F57-A84E-DE573E38B591}"/>
              </a:ext>
            </a:extLst>
          </p:cNvPr>
          <p:cNvPicPr>
            <a:picLocks noChangeAspect="1"/>
          </p:cNvPicPr>
          <p:nvPr>
            <a:audioFile r:link="rId2"/>
            <p:extLst>
              <p:ext uri="{DAA4B4D4-6D71-4841-9C94-3DE7FCFB9230}">
                <p14:media xmlns:p14="http://schemas.microsoft.com/office/powerpoint/2010/main" r:embed="rId1"/>
              </p:ext>
            </p:extLst>
          </p:nvPr>
        </p:nvPicPr>
        <p:blipFill>
          <a:blip r:embed="rId10"/>
          <a:stretch>
            <a:fillRect/>
          </a:stretch>
        </p:blipFill>
        <p:spPr>
          <a:xfrm>
            <a:off x="2471102" y="4277664"/>
            <a:ext cx="487363" cy="487363"/>
          </a:xfrm>
          <a:prstGeom prst="ellipse">
            <a:avLst/>
          </a:prstGeom>
          <a:ln>
            <a:noFill/>
          </a:ln>
          <a:effectLst>
            <a:softEdge rad="112500"/>
          </a:effectLst>
        </p:spPr>
      </p:pic>
    </p:spTree>
    <p:extLst>
      <p:ext uri="{BB962C8B-B14F-4D97-AF65-F5344CB8AC3E}">
        <p14:creationId xmlns:p14="http://schemas.microsoft.com/office/powerpoint/2010/main" val="5071305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7" fill="hold" display="0">
                  <p:stCondLst>
                    <p:cond delay="indefinite"/>
                  </p:stCondLst>
                  <p:endCondLst>
                    <p:cond evt="onStopAudio" delay="0">
                      <p:tgtEl>
                        <p:sldTgt/>
                      </p:tgtEl>
                    </p:cond>
                  </p:endCondLst>
                </p:cTn>
                <p:tgtEl>
                  <p:spTgt spid="5"/>
                </p:tgtEl>
              </p:cMediaNode>
            </p:audio>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descr="A picture containing bandage&#10;&#10;Description automatically generated">
            <a:extLst>
              <a:ext uri="{FF2B5EF4-FFF2-40B4-BE49-F238E27FC236}">
                <a16:creationId xmlns:a16="http://schemas.microsoft.com/office/drawing/2014/main" id="{BF7BA9EC-248F-4BCD-A27B-4C0C7F9CD194}"/>
              </a:ext>
            </a:extLst>
          </p:cNvPr>
          <p:cNvPicPr>
            <a:picLocks noChangeAspect="1"/>
          </p:cNvPicPr>
          <p:nvPr/>
        </p:nvPicPr>
        <p:blipFill>
          <a:blip r:embed="rId4"/>
          <a:stretch>
            <a:fillRect/>
          </a:stretch>
        </p:blipFill>
        <p:spPr>
          <a:xfrm>
            <a:off x="106116" y="1845499"/>
            <a:ext cx="12085884" cy="3108722"/>
          </a:xfrm>
          <a:prstGeom prst="rect">
            <a:avLst/>
          </a:prstGeom>
        </p:spPr>
      </p:pic>
      <p:grpSp>
        <p:nvGrpSpPr>
          <p:cNvPr id="15" name="Group 14">
            <a:extLst>
              <a:ext uri="{FF2B5EF4-FFF2-40B4-BE49-F238E27FC236}">
                <a16:creationId xmlns:a16="http://schemas.microsoft.com/office/drawing/2014/main" id="{CA3059DD-6B11-5446-A5D8-E33A28EE1A2D}"/>
              </a:ext>
            </a:extLst>
          </p:cNvPr>
          <p:cNvGrpSpPr/>
          <p:nvPr/>
        </p:nvGrpSpPr>
        <p:grpSpPr>
          <a:xfrm>
            <a:off x="9452113" y="5974207"/>
            <a:ext cx="2739887" cy="784485"/>
            <a:chOff x="9452113" y="5974207"/>
            <a:chExt cx="2739887" cy="784485"/>
          </a:xfrm>
        </p:grpSpPr>
        <p:sp>
          <p:nvSpPr>
            <p:cNvPr id="14" name="Rounded Rectangle 13">
              <a:extLst>
                <a:ext uri="{FF2B5EF4-FFF2-40B4-BE49-F238E27FC236}">
                  <a16:creationId xmlns:a16="http://schemas.microsoft.com/office/drawing/2014/main" id="{D917E228-1EBE-F242-9D67-F9B285BDCD37}"/>
                </a:ext>
              </a:extLst>
            </p:cNvPr>
            <p:cNvSpPr/>
            <p:nvPr/>
          </p:nvSpPr>
          <p:spPr>
            <a:xfrm>
              <a:off x="9527458" y="6032090"/>
              <a:ext cx="2536724" cy="671052"/>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4CE509D2-F958-6640-8EFF-B4B3C0E5089E}"/>
                </a:ext>
              </a:extLst>
            </p:cNvPr>
            <p:cNvPicPr>
              <a:picLocks noChangeAspect="1"/>
            </p:cNvPicPr>
            <p:nvPr/>
          </p:nvPicPr>
          <p:blipFill>
            <a:blip r:embed="rId5"/>
            <a:stretch>
              <a:fillRect/>
            </a:stretch>
          </p:blipFill>
          <p:spPr>
            <a:xfrm>
              <a:off x="9452113" y="5974207"/>
              <a:ext cx="2739887" cy="784485"/>
            </a:xfrm>
            <a:prstGeom prst="rect">
              <a:avLst/>
            </a:prstGeom>
          </p:spPr>
        </p:pic>
      </p:grpSp>
      <p:pic>
        <p:nvPicPr>
          <p:cNvPr id="2" name="Picture 1" descr="Logo&#10;&#10;Description automatically generated">
            <a:extLst>
              <a:ext uri="{FF2B5EF4-FFF2-40B4-BE49-F238E27FC236}">
                <a16:creationId xmlns:a16="http://schemas.microsoft.com/office/drawing/2014/main" id="{918161DE-7FB4-4576-9B01-D856BCD108DF}"/>
              </a:ext>
            </a:extLst>
          </p:cNvPr>
          <p:cNvPicPr>
            <a:picLocks noChangeAspect="1"/>
          </p:cNvPicPr>
          <p:nvPr/>
        </p:nvPicPr>
        <p:blipFill>
          <a:blip r:embed="rId6"/>
          <a:stretch>
            <a:fillRect/>
          </a:stretch>
        </p:blipFill>
        <p:spPr>
          <a:xfrm>
            <a:off x="191673" y="270213"/>
            <a:ext cx="2333087" cy="600115"/>
          </a:xfrm>
          <a:prstGeom prst="rect">
            <a:avLst/>
          </a:prstGeom>
        </p:spPr>
      </p:pic>
      <p:pic>
        <p:nvPicPr>
          <p:cNvPr id="8" name="Picture 7">
            <a:extLst>
              <a:ext uri="{FF2B5EF4-FFF2-40B4-BE49-F238E27FC236}">
                <a16:creationId xmlns:a16="http://schemas.microsoft.com/office/drawing/2014/main" id="{F9FBFA10-A132-4C5F-8F0C-1869F28B6D3E}"/>
              </a:ext>
            </a:extLst>
          </p:cNvPr>
          <p:cNvPicPr>
            <a:picLocks noChangeAspect="1"/>
          </p:cNvPicPr>
          <p:nvPr/>
        </p:nvPicPr>
        <p:blipFill rotWithShape="1">
          <a:blip r:embed="rId7"/>
          <a:srcRect l="10780" t="34102" r="9813" b="35513"/>
          <a:stretch/>
        </p:blipFill>
        <p:spPr>
          <a:xfrm>
            <a:off x="191673" y="2680450"/>
            <a:ext cx="2766792" cy="1497100"/>
          </a:xfrm>
          <a:prstGeom prst="rect">
            <a:avLst/>
          </a:prstGeom>
        </p:spPr>
      </p:pic>
      <p:pic>
        <p:nvPicPr>
          <p:cNvPr id="1026" name="Picture 2" descr="heart break love GIF by Lisa Vertudaches">
            <a:extLst>
              <a:ext uri="{FF2B5EF4-FFF2-40B4-BE49-F238E27FC236}">
                <a16:creationId xmlns:a16="http://schemas.microsoft.com/office/drawing/2014/main" id="{63A79C1A-C3A4-4471-A907-4B1C8DE5621A}"/>
              </a:ext>
            </a:extLst>
          </p:cNvPr>
          <p:cNvPicPr>
            <a:picLocks noChangeAspect="1" noChangeArrowheads="1" noCrop="1"/>
          </p:cNvPicPr>
          <p:nvPr/>
        </p:nvPicPr>
        <p:blipFill>
          <a:blip r:embed="rId8">
            <a:extLst>
              <a:ext uri="{28A0092B-C50C-407E-A947-70E740481C1C}">
                <a14:useLocalDpi xmlns:a14="http://schemas.microsoft.com/office/drawing/2010/main" val="0"/>
              </a:ext>
            </a:extLst>
          </a:blip>
          <a:srcRect/>
          <a:stretch>
            <a:fillRect/>
          </a:stretch>
        </p:blipFill>
        <p:spPr bwMode="auto">
          <a:xfrm>
            <a:off x="10565655" y="1"/>
            <a:ext cx="1626345" cy="1845498"/>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
            <a:extLst>
              <a:ext uri="{FF2B5EF4-FFF2-40B4-BE49-F238E27FC236}">
                <a16:creationId xmlns:a16="http://schemas.microsoft.com/office/drawing/2014/main" id="{02345D6C-05F1-4E2F-9EAF-C7D5B493E328}"/>
              </a:ext>
            </a:extLst>
          </p:cNvPr>
          <p:cNvPicPr>
            <a:picLocks noChangeAspect="1"/>
          </p:cNvPicPr>
          <p:nvPr/>
        </p:nvPicPr>
        <p:blipFill rotWithShape="1">
          <a:blip r:embed="rId9"/>
          <a:srcRect t="17594" b="19285"/>
          <a:stretch/>
        </p:blipFill>
        <p:spPr>
          <a:xfrm>
            <a:off x="6567853" y="825513"/>
            <a:ext cx="1847507" cy="1649077"/>
          </a:xfrm>
          <a:prstGeom prst="rect">
            <a:avLst/>
          </a:prstGeom>
        </p:spPr>
      </p:pic>
      <p:sp>
        <p:nvSpPr>
          <p:cNvPr id="3" name="TextBox 2">
            <a:extLst>
              <a:ext uri="{FF2B5EF4-FFF2-40B4-BE49-F238E27FC236}">
                <a16:creationId xmlns:a16="http://schemas.microsoft.com/office/drawing/2014/main" id="{FBCE88B9-0E48-48EF-BA9A-40FBA020B8C4}"/>
              </a:ext>
            </a:extLst>
          </p:cNvPr>
          <p:cNvSpPr txBox="1"/>
          <p:nvPr/>
        </p:nvSpPr>
        <p:spPr>
          <a:xfrm>
            <a:off x="9527458" y="2571827"/>
            <a:ext cx="2074985" cy="1477328"/>
          </a:xfrm>
          <a:prstGeom prst="rect">
            <a:avLst/>
          </a:prstGeom>
          <a:noFill/>
        </p:spPr>
        <p:txBody>
          <a:bodyPr wrap="square" rtlCol="0">
            <a:spAutoFit/>
          </a:bodyPr>
          <a:lstStyle/>
          <a:p>
            <a:r>
              <a:rPr lang="lt-LT" sz="1800" dirty="0">
                <a:effectLst/>
                <a:latin typeface="Times New Roman" panose="02020603050405020304" pitchFamily="18" charset="0"/>
                <a:ea typeface="Calibri" panose="020F0502020204030204" pitchFamily="34" charset="0"/>
              </a:rPr>
              <a:t>Šioje </a:t>
            </a:r>
            <a:r>
              <a:rPr lang="lt-LT" sz="1800" dirty="0" err="1">
                <a:effectLst/>
                <a:latin typeface="Times New Roman" panose="02020603050405020304" pitchFamily="18" charset="0"/>
                <a:ea typeface="Calibri" panose="020F0502020204030204" pitchFamily="34" charset="0"/>
              </a:rPr>
              <a:t>audioknygoje</a:t>
            </a:r>
            <a:r>
              <a:rPr lang="lt-LT" sz="1800" dirty="0">
                <a:effectLst/>
                <a:latin typeface="Times New Roman" panose="02020603050405020304" pitchFamily="18" charset="0"/>
                <a:ea typeface="Calibri" panose="020F0502020204030204" pitchFamily="34" charset="0"/>
              </a:rPr>
              <a:t> sužinosite daugiau apie prievartos prieš vyresnio amžiaus žmones požymius.</a:t>
            </a:r>
            <a:endParaRPr lang="en-GB" dirty="0"/>
          </a:p>
        </p:txBody>
      </p:sp>
      <p:sp>
        <p:nvSpPr>
          <p:cNvPr id="4" name="TextBox 3">
            <a:extLst>
              <a:ext uri="{FF2B5EF4-FFF2-40B4-BE49-F238E27FC236}">
                <a16:creationId xmlns:a16="http://schemas.microsoft.com/office/drawing/2014/main" id="{34ABAB43-CBD1-461A-9A64-7056688CE45F}"/>
              </a:ext>
            </a:extLst>
          </p:cNvPr>
          <p:cNvSpPr txBox="1"/>
          <p:nvPr/>
        </p:nvSpPr>
        <p:spPr>
          <a:xfrm>
            <a:off x="3759134" y="2879604"/>
            <a:ext cx="4967654" cy="1169551"/>
          </a:xfrm>
          <a:prstGeom prst="rect">
            <a:avLst/>
          </a:prstGeom>
          <a:noFill/>
        </p:spPr>
        <p:txBody>
          <a:bodyPr wrap="square" rtlCol="0">
            <a:spAutoFit/>
          </a:bodyPr>
          <a:lstStyle/>
          <a:p>
            <a:pPr algn="just"/>
            <a:r>
              <a:rPr lang="lt-LT" sz="1400" dirty="0">
                <a:effectLst/>
                <a:latin typeface="Times New Roman" panose="02020603050405020304" pitchFamily="18" charset="0"/>
                <a:ea typeface="Calibri" panose="020F0502020204030204" pitchFamily="34" charset="0"/>
              </a:rPr>
              <a:t>Kad būtų išvengta prievartos prieš vyresnio amžiaus žmones, šeimos nariai turėtų atidžiai stebėti vyresnius artimuosius, kurių kasdieninėje veikloje padeda kiti asmenys. Taip pat, giminaičiai turėtų kuo greičiau pranešti vietos valdžios institucijoms apie bet kokius prievartos prieš vyresnio amžiaus žmones požymius.</a:t>
            </a:r>
            <a:endParaRPr lang="en-GB" sz="1400" dirty="0"/>
          </a:p>
        </p:txBody>
      </p:sp>
      <p:pic>
        <p:nvPicPr>
          <p:cNvPr id="5" name="Pozymiai4">
            <a:hlinkClick r:id="" action="ppaction://media"/>
            <a:extLst>
              <a:ext uri="{FF2B5EF4-FFF2-40B4-BE49-F238E27FC236}">
                <a16:creationId xmlns:a16="http://schemas.microsoft.com/office/drawing/2014/main" id="{60DFCAAE-09C8-45EF-83E6-C664170F2D8E}"/>
              </a:ext>
            </a:extLst>
          </p:cNvPr>
          <p:cNvPicPr>
            <a:picLocks noChangeAspect="1"/>
          </p:cNvPicPr>
          <p:nvPr>
            <a:audioFile r:link="rId2"/>
            <p:extLst>
              <p:ext uri="{DAA4B4D4-6D71-4841-9C94-3DE7FCFB9230}">
                <p14:media xmlns:p14="http://schemas.microsoft.com/office/powerpoint/2010/main" r:embed="rId1"/>
              </p:ext>
            </p:extLst>
          </p:nvPr>
        </p:nvPicPr>
        <p:blipFill>
          <a:blip r:embed="rId10"/>
          <a:stretch>
            <a:fillRect/>
          </a:stretch>
        </p:blipFill>
        <p:spPr>
          <a:xfrm>
            <a:off x="2471102" y="4200179"/>
            <a:ext cx="487363" cy="487363"/>
          </a:xfrm>
          <a:prstGeom prst="ellipse">
            <a:avLst/>
          </a:prstGeom>
          <a:ln>
            <a:noFill/>
          </a:ln>
          <a:effectLst>
            <a:softEdge rad="112500"/>
          </a:effectLst>
        </p:spPr>
      </p:pic>
    </p:spTree>
    <p:extLst>
      <p:ext uri="{BB962C8B-B14F-4D97-AF65-F5344CB8AC3E}">
        <p14:creationId xmlns:p14="http://schemas.microsoft.com/office/powerpoint/2010/main" val="29450196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7" fill="hold" display="0">
                  <p:stCondLst>
                    <p:cond delay="indefinite"/>
                  </p:stCondLst>
                  <p:endCondLst>
                    <p:cond evt="onStopAudio" delay="0">
                      <p:tgtEl>
                        <p:sldTgt/>
                      </p:tgtEl>
                    </p:cond>
                  </p:endCondLst>
                </p:cTn>
                <p:tgtEl>
                  <p:spTgt spid="5"/>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19E441C3-635B-5042-BB61-7EFB6B8BBA30}"/>
              </a:ext>
            </a:extLst>
          </p:cNvPr>
          <p:cNvPicPr>
            <a:picLocks noChangeAspect="1"/>
          </p:cNvPicPr>
          <p:nvPr/>
        </p:nvPicPr>
        <p:blipFill>
          <a:blip r:embed="rId2"/>
          <a:stretch>
            <a:fillRect/>
          </a:stretch>
        </p:blipFill>
        <p:spPr>
          <a:xfrm>
            <a:off x="685667" y="5404853"/>
            <a:ext cx="3842093" cy="1100069"/>
          </a:xfrm>
          <a:prstGeom prst="rect">
            <a:avLst/>
          </a:prstGeom>
        </p:spPr>
      </p:pic>
      <p:sp>
        <p:nvSpPr>
          <p:cNvPr id="9" name="TextBox 8">
            <a:extLst>
              <a:ext uri="{FF2B5EF4-FFF2-40B4-BE49-F238E27FC236}">
                <a16:creationId xmlns:a16="http://schemas.microsoft.com/office/drawing/2014/main" id="{807D66F0-42A7-3E42-B51B-728AD87A5260}"/>
              </a:ext>
            </a:extLst>
          </p:cNvPr>
          <p:cNvSpPr txBox="1"/>
          <p:nvPr/>
        </p:nvSpPr>
        <p:spPr>
          <a:xfrm>
            <a:off x="4775410" y="5800865"/>
            <a:ext cx="5225973" cy="646331"/>
          </a:xfrm>
          <a:prstGeom prst="rect">
            <a:avLst/>
          </a:prstGeom>
          <a:noFill/>
        </p:spPr>
        <p:txBody>
          <a:bodyPr wrap="square" rtlCol="0">
            <a:spAutoFit/>
          </a:bodyPr>
          <a:lstStyle/>
          <a:p>
            <a:r>
              <a:rPr lang="en-IE" sz="900" dirty="0">
                <a:latin typeface="Arial" panose="020B0604020202020204" pitchFamily="34" charset="0"/>
                <a:cs typeface="Arial" panose="020B0604020202020204" pitchFamily="34" charset="0"/>
              </a:rPr>
              <a:t>“The European Commission’s support for the production of this publication does not constitute an endorsement of the contents, which reflect the views only of the authors, and the Commission cannot be held responsible for any use which may be made of the information contained therein.”</a:t>
            </a:r>
          </a:p>
          <a:p>
            <a:endParaRPr lang="en-US" sz="900" dirty="0">
              <a:latin typeface="Arial" panose="020B0604020202020204" pitchFamily="34" charset="0"/>
              <a:cs typeface="Arial" panose="020B0604020202020204" pitchFamily="34" charset="0"/>
            </a:endParaRPr>
          </a:p>
        </p:txBody>
      </p:sp>
      <p:pic>
        <p:nvPicPr>
          <p:cNvPr id="2" name="Picture 1" descr="Logo&#10;&#10;Description automatically generated">
            <a:extLst>
              <a:ext uri="{FF2B5EF4-FFF2-40B4-BE49-F238E27FC236}">
                <a16:creationId xmlns:a16="http://schemas.microsoft.com/office/drawing/2014/main" id="{EADF125F-3785-42C7-B37B-68A55959A148}"/>
              </a:ext>
            </a:extLst>
          </p:cNvPr>
          <p:cNvPicPr>
            <a:picLocks noChangeAspect="1"/>
          </p:cNvPicPr>
          <p:nvPr/>
        </p:nvPicPr>
        <p:blipFill>
          <a:blip r:embed="rId3"/>
          <a:stretch>
            <a:fillRect/>
          </a:stretch>
        </p:blipFill>
        <p:spPr>
          <a:xfrm>
            <a:off x="1661833" y="484553"/>
            <a:ext cx="9126982" cy="2347636"/>
          </a:xfrm>
          <a:prstGeom prst="rect">
            <a:avLst/>
          </a:prstGeom>
        </p:spPr>
      </p:pic>
      <p:pic>
        <p:nvPicPr>
          <p:cNvPr id="5" name="Picture 4" descr="Logo&#10;&#10;Description automatically generated">
            <a:extLst>
              <a:ext uri="{FF2B5EF4-FFF2-40B4-BE49-F238E27FC236}">
                <a16:creationId xmlns:a16="http://schemas.microsoft.com/office/drawing/2014/main" id="{01AADBE4-8C29-4F31-B015-B9B6B22B4321}"/>
              </a:ext>
            </a:extLst>
          </p:cNvPr>
          <p:cNvPicPr>
            <a:picLocks noChangeAspect="1"/>
          </p:cNvPicPr>
          <p:nvPr/>
        </p:nvPicPr>
        <p:blipFill>
          <a:blip r:embed="rId4"/>
          <a:stretch>
            <a:fillRect/>
          </a:stretch>
        </p:blipFill>
        <p:spPr>
          <a:xfrm>
            <a:off x="6293938" y="3151829"/>
            <a:ext cx="1768022" cy="1768022"/>
          </a:xfrm>
          <a:prstGeom prst="rect">
            <a:avLst/>
          </a:prstGeom>
        </p:spPr>
      </p:pic>
      <p:pic>
        <p:nvPicPr>
          <p:cNvPr id="10" name="Picture 9" descr="Logo&#10;&#10;Description automatically generated">
            <a:extLst>
              <a:ext uri="{FF2B5EF4-FFF2-40B4-BE49-F238E27FC236}">
                <a16:creationId xmlns:a16="http://schemas.microsoft.com/office/drawing/2014/main" id="{CE2B6AE9-5474-4983-AB9A-5A1D8440CDC7}"/>
              </a:ext>
            </a:extLst>
          </p:cNvPr>
          <p:cNvPicPr>
            <a:picLocks noChangeAspect="1"/>
          </p:cNvPicPr>
          <p:nvPr/>
        </p:nvPicPr>
        <p:blipFill>
          <a:blip r:embed="rId5"/>
          <a:stretch>
            <a:fillRect/>
          </a:stretch>
        </p:blipFill>
        <p:spPr>
          <a:xfrm>
            <a:off x="9123983" y="4018273"/>
            <a:ext cx="2600657" cy="1296214"/>
          </a:xfrm>
          <a:prstGeom prst="rect">
            <a:avLst/>
          </a:prstGeom>
        </p:spPr>
      </p:pic>
      <p:pic>
        <p:nvPicPr>
          <p:cNvPr id="20" name="Picture 19" descr="A close up of a sign&#10;&#10;Description automatically generated">
            <a:extLst>
              <a:ext uri="{FF2B5EF4-FFF2-40B4-BE49-F238E27FC236}">
                <a16:creationId xmlns:a16="http://schemas.microsoft.com/office/drawing/2014/main" id="{33F577F2-335F-4EF7-8A45-402250157E75}"/>
              </a:ext>
            </a:extLst>
          </p:cNvPr>
          <p:cNvPicPr>
            <a:picLocks noChangeAspect="1"/>
          </p:cNvPicPr>
          <p:nvPr/>
        </p:nvPicPr>
        <p:blipFill>
          <a:blip r:embed="rId6"/>
          <a:stretch>
            <a:fillRect/>
          </a:stretch>
        </p:blipFill>
        <p:spPr>
          <a:xfrm>
            <a:off x="4010116" y="3180677"/>
            <a:ext cx="1348499" cy="1936239"/>
          </a:xfrm>
          <a:prstGeom prst="rect">
            <a:avLst/>
          </a:prstGeom>
        </p:spPr>
      </p:pic>
      <p:pic>
        <p:nvPicPr>
          <p:cNvPr id="22" name="Picture 21" descr="Logo&#10;&#10;Description automatically generated">
            <a:extLst>
              <a:ext uri="{FF2B5EF4-FFF2-40B4-BE49-F238E27FC236}">
                <a16:creationId xmlns:a16="http://schemas.microsoft.com/office/drawing/2014/main" id="{47DE0931-0B96-418B-9BBE-2979FE35D7D9}"/>
              </a:ext>
            </a:extLst>
          </p:cNvPr>
          <p:cNvPicPr>
            <a:picLocks noChangeAspect="1"/>
          </p:cNvPicPr>
          <p:nvPr/>
        </p:nvPicPr>
        <p:blipFill>
          <a:blip r:embed="rId7"/>
          <a:stretch>
            <a:fillRect/>
          </a:stretch>
        </p:blipFill>
        <p:spPr>
          <a:xfrm>
            <a:off x="1087302" y="4148796"/>
            <a:ext cx="1840487" cy="619631"/>
          </a:xfrm>
          <a:prstGeom prst="rect">
            <a:avLst/>
          </a:prstGeom>
        </p:spPr>
      </p:pic>
      <p:pic>
        <p:nvPicPr>
          <p:cNvPr id="24" name="Picture 23" descr="A picture containing drawing, sign&#10;&#10;Description automatically generated">
            <a:extLst>
              <a:ext uri="{FF2B5EF4-FFF2-40B4-BE49-F238E27FC236}">
                <a16:creationId xmlns:a16="http://schemas.microsoft.com/office/drawing/2014/main" id="{ACDF5DB2-C92F-49AA-A604-F53591E81CF1}"/>
              </a:ext>
            </a:extLst>
          </p:cNvPr>
          <p:cNvPicPr>
            <a:picLocks noChangeAspect="1"/>
          </p:cNvPicPr>
          <p:nvPr/>
        </p:nvPicPr>
        <p:blipFill>
          <a:blip r:embed="rId8"/>
          <a:stretch>
            <a:fillRect/>
          </a:stretch>
        </p:blipFill>
        <p:spPr>
          <a:xfrm>
            <a:off x="847529" y="3180677"/>
            <a:ext cx="2080260" cy="609219"/>
          </a:xfrm>
          <a:prstGeom prst="rect">
            <a:avLst/>
          </a:prstGeom>
        </p:spPr>
      </p:pic>
      <p:pic>
        <p:nvPicPr>
          <p:cNvPr id="26" name="Picture 25" descr="Icon&#10;&#10;Description automatically generated">
            <a:extLst>
              <a:ext uri="{FF2B5EF4-FFF2-40B4-BE49-F238E27FC236}">
                <a16:creationId xmlns:a16="http://schemas.microsoft.com/office/drawing/2014/main" id="{212746AA-9165-4163-B5F7-7A5A30C16232}"/>
              </a:ext>
            </a:extLst>
          </p:cNvPr>
          <p:cNvPicPr>
            <a:picLocks noChangeAspect="1"/>
          </p:cNvPicPr>
          <p:nvPr/>
        </p:nvPicPr>
        <p:blipFill>
          <a:blip r:embed="rId9"/>
          <a:stretch>
            <a:fillRect/>
          </a:stretch>
        </p:blipFill>
        <p:spPr>
          <a:xfrm>
            <a:off x="9123983" y="3011416"/>
            <a:ext cx="2345959" cy="888436"/>
          </a:xfrm>
          <a:prstGeom prst="rect">
            <a:avLst/>
          </a:prstGeom>
        </p:spPr>
      </p:pic>
    </p:spTree>
    <p:extLst>
      <p:ext uri="{BB962C8B-B14F-4D97-AF65-F5344CB8AC3E}">
        <p14:creationId xmlns:p14="http://schemas.microsoft.com/office/powerpoint/2010/main" val="794972812"/>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1D9A78"/>
      </a:accent1>
      <a:accent2>
        <a:srgbClr val="8BC145"/>
      </a:accent2>
      <a:accent3>
        <a:srgbClr val="36AFCE"/>
      </a:accent3>
      <a:accent4>
        <a:srgbClr val="1D6FA9"/>
      </a:accent4>
      <a:accent5>
        <a:srgbClr val="B74919"/>
      </a:accent5>
      <a:accent6>
        <a:srgbClr val="F19D19"/>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AE6F2518-B084-4896-AF52-66CC2144AA26}"/>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2388</TotalTime>
  <Words>331</Words>
  <Application>Microsoft Office PowerPoint</Application>
  <PresentationFormat>Widescreen</PresentationFormat>
  <Paragraphs>10</Paragraphs>
  <Slides>6</Slides>
  <Notes>0</Notes>
  <HiddenSlides>0</HiddenSlides>
  <MMClips>5</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6</vt:i4>
      </vt:variant>
    </vt:vector>
  </HeadingPairs>
  <TitlesOfParts>
    <vt:vector size="12" baseType="lpstr">
      <vt:lpstr>Arial</vt:lpstr>
      <vt:lpstr>Arial Rounded MT Bold</vt:lpstr>
      <vt:lpstr>Calibri</vt:lpstr>
      <vt:lpstr>Calibri Light</vt:lpstr>
      <vt:lpstr>Times New Roman</vt:lpstr>
      <vt:lpstr>Office Theme</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FIPL4</dc:creator>
  <cp:lastModifiedBy>admin</cp:lastModifiedBy>
  <cp:revision>34</cp:revision>
  <dcterms:created xsi:type="dcterms:W3CDTF">2020-10-05T11:11:44Z</dcterms:created>
  <dcterms:modified xsi:type="dcterms:W3CDTF">2022-02-21T14:59:26Z</dcterms:modified>
</cp:coreProperties>
</file>